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xls" ContentType="application/vnd.ms-exce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Override1.xml" ContentType="application/vnd.openxmlformats-officedocument.themeOverr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Masters/slideMaster4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  <p:sldMasterId id="2147483655" r:id="rId3"/>
    <p:sldMasterId id="2147483976" r:id="rId4"/>
  </p:sldMasterIdLst>
  <p:notesMasterIdLst>
    <p:notesMasterId r:id="rId11"/>
  </p:notesMasterIdLst>
  <p:handoutMasterIdLst>
    <p:handoutMasterId r:id="rId12"/>
  </p:handoutMasterIdLst>
  <p:sldIdLst>
    <p:sldId id="884" r:id="rId5"/>
    <p:sldId id="994" r:id="rId6"/>
    <p:sldId id="1003" r:id="rId7"/>
    <p:sldId id="1012" r:id="rId8"/>
    <p:sldId id="1011" r:id="rId9"/>
    <p:sldId id="1013" r:id="rId10"/>
  </p:sldIdLst>
  <p:sldSz cx="9144000" cy="6858000" type="screen4x3"/>
  <p:notesSz cx="6807200" cy="9939338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Garamond" pitchFamily="18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Garamond" pitchFamily="18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Garamond" pitchFamily="18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Garamond" pitchFamily="18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Garamond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Garamond" pitchFamily="18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Garamond" pitchFamily="18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Garamond" pitchFamily="18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Garamond" pitchFamily="18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66FF33"/>
    <a:srgbClr val="FF6600"/>
    <a:srgbClr val="009900"/>
    <a:srgbClr val="FF33CC"/>
    <a:srgbClr val="0033CC"/>
    <a:srgbClr val="000099"/>
    <a:srgbClr val="FF9900"/>
    <a:srgbClr val="008000"/>
    <a:srgbClr val="0033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淺色樣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869" autoAdjust="0"/>
    <p:restoredTop sz="93208" autoAdjust="0"/>
  </p:normalViewPr>
  <p:slideViewPr>
    <p:cSldViewPr snapToGrid="0">
      <p:cViewPr>
        <p:scale>
          <a:sx n="57" d="100"/>
          <a:sy n="57" d="100"/>
        </p:scale>
        <p:origin x="-486" y="-2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40"/>
    </p:cViewPr>
  </p:sorterViewPr>
  <p:notesViewPr>
    <p:cSldViewPr snapToGrid="0">
      <p:cViewPr>
        <p:scale>
          <a:sx n="87" d="100"/>
          <a:sy n="87" d="100"/>
        </p:scale>
        <p:origin x="-1152" y="930"/>
      </p:cViewPr>
      <p:guideLst>
        <p:guide orient="horz" pos="3131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eric.chen\My%20Documents\2011-M-Kickoff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D:\2010\Year-End%20Kick-Off\2010%20FCST_(s).xls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zh-TW"/>
  <c:chart>
    <c:autoTitleDeleted val="1"/>
    <c:view3D>
      <c:rotX val="30"/>
      <c:rotY val="20"/>
      <c:depthPercent val="100"/>
      <c:perspective val="20"/>
    </c:view3D>
    <c:plotArea>
      <c:layout>
        <c:manualLayout>
          <c:layoutTarget val="inner"/>
          <c:xMode val="edge"/>
          <c:yMode val="edge"/>
          <c:x val="0"/>
          <c:y val="3.299434419784894E-2"/>
          <c:w val="0.95964361003363485"/>
          <c:h val="0.93401131160430262"/>
        </c:manualLayout>
      </c:layout>
      <c:pie3DChart>
        <c:ser>
          <c:idx val="0"/>
          <c:order val="0"/>
          <c:spPr>
            <a:solidFill>
              <a:srgbClr val="0070C0"/>
            </a:solidFill>
          </c:spPr>
          <c:explosion val="15"/>
          <c:dPt>
            <c:idx val="0"/>
            <c:spPr>
              <a:solidFill>
                <a:srgbClr val="FFFF00"/>
              </a:solidFill>
            </c:spPr>
          </c:dPt>
          <c:dPt>
            <c:idx val="3"/>
            <c:spPr>
              <a:solidFill>
                <a:srgbClr val="FF6600"/>
              </a:solidFill>
            </c:spPr>
          </c:dPt>
          <c:dPt>
            <c:idx val="5"/>
            <c:spPr>
              <a:solidFill>
                <a:srgbClr val="7030A0"/>
              </a:solidFill>
            </c:spPr>
          </c:dPt>
          <c:dPt>
            <c:idx val="7"/>
            <c:spPr>
              <a:solidFill>
                <a:srgbClr val="008000"/>
              </a:solidFill>
            </c:spPr>
          </c:dPt>
          <c:val>
            <c:numRef>
              <c:f>Product!$J$3:$J$14</c:f>
              <c:numCache>
                <c:formatCode>General</c:formatCode>
                <c:ptCount val="12"/>
                <c:pt idx="0" formatCode="_-* #,##0.0_-;\-* #,##0.0_-;_-* &quot;-&quot;??_-;_-@_-">
                  <c:v>79.021999999999991</c:v>
                </c:pt>
                <c:pt idx="3" formatCode="_-* #,##0.0_-;\-* #,##0.0_-;_-* &quot;-&quot;??_-;_-@_-">
                  <c:v>42.916999999999994</c:v>
                </c:pt>
                <c:pt idx="5" formatCode="_-* #,##0.0_-;\-* #,##0.0_-;_-* &quot;-&quot;??_-;_-@_-">
                  <c:v>134.036</c:v>
                </c:pt>
                <c:pt idx="7" formatCode="_-* #,##0.0_-;\-* #,##0.0_-;_-* &quot;-&quot;??_-;_-@_-">
                  <c:v>57.2</c:v>
                </c:pt>
                <c:pt idx="8" formatCode="_-* #,##0.0_-;\-* #,##0.0_-;_-* &quot;-&quot;??_-;_-@_-">
                  <c:v>122.69200000000001</c:v>
                </c:pt>
              </c:numCache>
            </c:numRef>
          </c:val>
        </c:ser>
      </c:pie3DChart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zh-TW"/>
  <c:clrMapOvr bg1="lt1" tx1="dk1" bg2="lt2" tx2="dk2" accent1="accent1" accent2="accent2" accent3="accent3" accent4="accent4" accent5="accent5" accent6="accent6" hlink="hlink" folHlink="folHlink"/>
  <c:chart>
    <c:view3D>
      <c:rotX val="30"/>
      <c:rotY val="20"/>
      <c:perspective val="30"/>
    </c:view3D>
    <c:plotArea>
      <c:layout/>
      <c:pie3DChart>
        <c:varyColors val="1"/>
        <c:ser>
          <c:idx val="0"/>
          <c:order val="0"/>
          <c:explosion val="25"/>
          <c:dPt>
            <c:idx val="0"/>
            <c:spPr>
              <a:solidFill>
                <a:srgbClr val="FF0000"/>
              </a:solidFill>
            </c:spPr>
          </c:dPt>
          <c:dPt>
            <c:idx val="6"/>
            <c:spPr>
              <a:solidFill>
                <a:srgbClr val="FF00FF"/>
              </a:solidFill>
            </c:spPr>
          </c:dPt>
          <c:dPt>
            <c:idx val="11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18"/>
            <c:spPr>
              <a:solidFill>
                <a:srgbClr val="00B0F0"/>
              </a:solidFill>
            </c:spPr>
          </c:dPt>
          <c:dPt>
            <c:idx val="24"/>
            <c:spPr>
              <a:solidFill>
                <a:srgbClr val="0070C0"/>
              </a:solidFill>
            </c:spPr>
          </c:dPt>
          <c:dPt>
            <c:idx val="30"/>
            <c:spPr>
              <a:solidFill>
                <a:srgbClr val="008000"/>
              </a:solidFill>
            </c:spPr>
          </c:dPt>
          <c:dPt>
            <c:idx val="42"/>
            <c:spPr>
              <a:solidFill>
                <a:srgbClr val="7030A0"/>
              </a:solidFill>
            </c:spPr>
          </c:dPt>
          <c:dPt>
            <c:idx val="58"/>
            <c:spPr>
              <a:solidFill>
                <a:srgbClr val="92D050"/>
              </a:solidFill>
            </c:spPr>
          </c:dPt>
          <c:dPt>
            <c:idx val="66"/>
            <c:spPr>
              <a:solidFill>
                <a:srgbClr val="FFFF00"/>
              </a:solidFill>
            </c:spPr>
          </c:dPt>
          <c:val>
            <c:numRef>
              <c:f>'2011a'!$Q$5:$Q$75</c:f>
              <c:numCache>
                <c:formatCode>General</c:formatCode>
                <c:ptCount val="71"/>
                <c:pt idx="0" formatCode="#,##0">
                  <c:v>99251</c:v>
                </c:pt>
                <c:pt idx="6" formatCode="#,##0">
                  <c:v>55510</c:v>
                </c:pt>
                <c:pt idx="11" formatCode="#,##0">
                  <c:v>17820</c:v>
                </c:pt>
                <c:pt idx="18" formatCode="#,##0">
                  <c:v>91407</c:v>
                </c:pt>
                <c:pt idx="24" formatCode="#,##0">
                  <c:v>32311</c:v>
                </c:pt>
                <c:pt idx="30" formatCode="#,##0">
                  <c:v>27052</c:v>
                </c:pt>
                <c:pt idx="42" formatCode="#,##0">
                  <c:v>34474</c:v>
                </c:pt>
                <c:pt idx="58">
                  <c:v>4400</c:v>
                </c:pt>
                <c:pt idx="66" formatCode="#,##0">
                  <c:v>74091</c:v>
                </c:pt>
              </c:numCache>
            </c:numRef>
          </c:val>
        </c:ser>
      </c:pie3DChart>
    </c:plotArea>
    <c:plotVisOnly val="1"/>
  </c:chart>
  <c:externalData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0529" cy="497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0" tIns="45774" rIns="91550" bIns="45774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5082" y="0"/>
            <a:ext cx="2950529" cy="497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0" tIns="45774" rIns="91550" bIns="4577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788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226"/>
            <a:ext cx="2950529" cy="497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0" tIns="45774" rIns="91550" bIns="45774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788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5082" y="9440226"/>
            <a:ext cx="2950529" cy="497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0" tIns="45774" rIns="91550" bIns="4577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87A995EE-1AFF-4752-907F-3576C6923C7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0529" cy="497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0" tIns="45774" rIns="91550" bIns="45774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342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5082" y="0"/>
            <a:ext cx="2950529" cy="497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0" tIns="45774" rIns="91550" bIns="4577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70462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2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403" y="4720908"/>
            <a:ext cx="5446396" cy="4472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0" tIns="45774" rIns="91550" bIns="4577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342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226"/>
            <a:ext cx="2950529" cy="497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0" tIns="45774" rIns="91550" bIns="45774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342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5082" y="9440226"/>
            <a:ext cx="2950529" cy="497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0" tIns="45774" rIns="91550" bIns="4577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0F16DD26-B95F-4733-B24B-FC79AA3610DB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79BED4B-2121-465D-9196-C882312DA2A0}" type="slidenum">
              <a:rPr lang="en-US" altLang="zh-TW" smtClean="0"/>
              <a:pPr/>
              <a:t>1</a:t>
            </a:fld>
            <a:endParaRPr lang="en-US" altLang="zh-TW" dirty="0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baseline="0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2404"/>
            <a:fld id="{C60D7F91-A67E-4E36-80EB-9D04596AEC5B}" type="slidenum">
              <a:rPr lang="en-US" altLang="zh-TW" smtClean="0">
                <a:latin typeface="Arial" pitchFamily="34" charset="0"/>
                <a:ea typeface="新細明體" pitchFamily="18" charset="-120"/>
              </a:rPr>
              <a:pPr defTabSz="952404"/>
              <a:t>2</a:t>
            </a:fld>
            <a:endParaRPr lang="en-US" altLang="zh-TW" dirty="0" smtClean="0"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3839" y="4720907"/>
            <a:ext cx="5700752" cy="4929136"/>
          </a:xfrm>
          <a:noFill/>
          <a:ln/>
        </p:spPr>
        <p:txBody>
          <a:bodyPr/>
          <a:lstStyle/>
          <a:p>
            <a:pPr>
              <a:defRPr/>
            </a:pPr>
            <a:endParaRPr lang="zh-TW" alt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16DD26-B95F-4733-B24B-FC79AA3610DB}" type="slidenum">
              <a:rPr lang="en-US" altLang="zh-TW" smtClean="0"/>
              <a:pPr>
                <a:defRPr/>
              </a:pPr>
              <a:t>3</a:t>
            </a:fld>
            <a:endParaRPr lang="en-US" altLang="zh-TW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16DD26-B95F-4733-B24B-FC79AA3610DB}" type="slidenum">
              <a:rPr lang="en-US" altLang="zh-TW" smtClean="0"/>
              <a:pPr>
                <a:defRPr/>
              </a:pPr>
              <a:t>4</a:t>
            </a:fld>
            <a:endParaRPr lang="en-US" altLang="zh-TW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2404"/>
            <a:fld id="{134D6F95-21C2-417B-B46A-F42EB9ED8A28}" type="slidenum">
              <a:rPr lang="en-US" altLang="zh-TW" smtClean="0">
                <a:latin typeface="Arial" pitchFamily="34" charset="0"/>
                <a:ea typeface="新細明體" pitchFamily="18" charset="-120"/>
              </a:rPr>
              <a:pPr defTabSz="952404"/>
              <a:t>5</a:t>
            </a:fld>
            <a:endParaRPr lang="en-US" altLang="zh-TW" dirty="0" smtClean="0"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39" y="4886325"/>
            <a:ext cx="5445125" cy="4471988"/>
          </a:xfrm>
          <a:noFill/>
          <a:ln/>
        </p:spPr>
        <p:txBody>
          <a:bodyPr/>
          <a:lstStyle/>
          <a:p>
            <a:pPr marL="228577" indent="-228577" eaLnBrk="1" hangingPunct="1"/>
            <a:endParaRPr lang="en-US" altLang="zh-TW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18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zh-TW" smtClean="0"/>
          </a:p>
        </p:txBody>
      </p:sp>
      <p:sp>
        <p:nvSpPr>
          <p:cNvPr id="1218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5578"/>
            <a:fld id="{E606DD95-3E76-47CB-B246-D706A90178B0}" type="slidenum">
              <a:rPr lang="en-US" altLang="zh-TW" smtClean="0">
                <a:solidFill>
                  <a:srgbClr val="000000"/>
                </a:solidFill>
              </a:rPr>
              <a:pPr defTabSz="955578"/>
              <a:t>6</a:t>
            </a:fld>
            <a:endParaRPr lang="en-US" altLang="zh-TW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1403350" y="1049338"/>
            <a:ext cx="7412038" cy="2046287"/>
          </a:xfrm>
          <a:effectLst>
            <a:outerShdw dist="35921" dir="2700000" algn="ctr" rotWithShape="0">
              <a:schemeClr val="bg2"/>
            </a:outerShdw>
          </a:effectLst>
        </p:spPr>
        <p:txBody>
          <a:bodyPr/>
          <a:lstStyle>
            <a:lvl1pPr algn="ctr">
              <a:defRPr sz="4400">
                <a:solidFill>
                  <a:schemeClr val="tx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343400" y="3960813"/>
            <a:ext cx="4495800" cy="1752600"/>
          </a:xfrm>
        </p:spPr>
        <p:txBody>
          <a:bodyPr/>
          <a:lstStyle>
            <a:lvl1pPr marL="0" indent="0">
              <a:lnSpc>
                <a:spcPct val="80000"/>
              </a:lnSpc>
              <a:buFont typeface="Wingdings" pitchFamily="2" charset="2"/>
              <a:buNone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0" y="6381750"/>
            <a:ext cx="180975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1835150" y="6381750"/>
            <a:ext cx="1655763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fld id="{3E96685A-8E42-4840-94E9-A442BB1C2F10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82136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2136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85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403350" y="1049338"/>
            <a:ext cx="7412038" cy="2046287"/>
          </a:xfrm>
          <a:effectLst>
            <a:outerShdw dist="35921" dir="2700000" algn="ctr" rotWithShape="0">
              <a:schemeClr val="bg2"/>
            </a:outerShdw>
          </a:effectLst>
        </p:spPr>
        <p:txBody>
          <a:bodyPr/>
          <a:lstStyle>
            <a:lvl1pPr algn="ctr">
              <a:defRPr sz="4400">
                <a:solidFill>
                  <a:schemeClr val="tx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110285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343400" y="3960813"/>
            <a:ext cx="4495800" cy="1752600"/>
          </a:xfrm>
        </p:spPr>
        <p:txBody>
          <a:bodyPr/>
          <a:lstStyle>
            <a:lvl1pPr marL="0" indent="0">
              <a:lnSpc>
                <a:spcPct val="80000"/>
              </a:lnSpc>
              <a:buFont typeface="Wingdings" pitchFamily="2" charset="2"/>
              <a:buNone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>
          <a:xfrm>
            <a:off x="0" y="6381750"/>
            <a:ext cx="180975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1835150" y="6381750"/>
            <a:ext cx="1655763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C4DB66-76AE-4DB6-9D7F-500134BDD754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B346F1-A653-4024-9BF4-E0BE112D4502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EDB44-0F7C-4F97-89FE-F97C23ACF4E5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E3B4E5-E676-4748-84BD-64CD4E55B35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7DCD40-8C0A-41D7-B0C1-241C7987455C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811657-0218-4BB0-8A7B-493606F2B404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EA3EAD-25F5-4342-8D27-361F5E9D9CF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CF5F5C-3369-47C7-BE2A-3B753BBBA8F8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B8B9CD-287F-4C9D-A626-68349B8F669A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53017F-D041-4F7A-864B-37EB09546F8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82136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2136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DC11B1-7EA9-4142-82F5-A28A87A8F05D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193800"/>
            <a:ext cx="4038600" cy="4932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193800"/>
            <a:ext cx="4038600" cy="4932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84963" y="333375"/>
            <a:ext cx="2074862" cy="579278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333375"/>
            <a:ext cx="6075363" cy="579278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193800"/>
            <a:ext cx="4038600" cy="4932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193800"/>
            <a:ext cx="4038600" cy="4932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 smtClean="0"/>
              <a:t>按一下圖示以新增圖片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84963" y="333375"/>
            <a:ext cx="2074862" cy="579278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333375"/>
            <a:ext cx="6075363" cy="579278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381750"/>
            <a:ext cx="17637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1027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8398" dir="1593903" algn="ctr" rotWithShape="0">
              <a:srgbClr val="DDDDDD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8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endParaRPr lang="en-US" altLang="zh-TW" smtClean="0"/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0" y="6324600"/>
            <a:ext cx="14700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kumimoji="0" lang="en-US" altLang="zh-TW" sz="1000" dirty="0">
                <a:solidFill>
                  <a:schemeClr val="bg2"/>
                </a:solidFill>
                <a:latin typeface="Tahoma" pitchFamily="34" charset="0"/>
                <a:cs typeface="Arial" charset="0"/>
              </a:rPr>
              <a:t>Advantech Confidential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73" r:id="rId1"/>
    <p:sldLayoutId id="2147483952" r:id="rId2"/>
    <p:sldLayoutId id="2147483951" r:id="rId3"/>
    <p:sldLayoutId id="2147483950" r:id="rId4"/>
    <p:sldLayoutId id="2147483949" r:id="rId5"/>
    <p:sldLayoutId id="2147483948" r:id="rId6"/>
    <p:sldLayoutId id="2147483947" r:id="rId7"/>
    <p:sldLayoutId id="2147483946" r:id="rId8"/>
    <p:sldLayoutId id="2147483945" r:id="rId9"/>
    <p:sldLayoutId id="2147483944" r:id="rId10"/>
    <p:sldLayoutId id="2147483943" r:id="rId11"/>
  </p:sldLayoutIdLst>
  <p:transition/>
  <p:timing>
    <p:tnLst>
      <p:par>
        <p:cTn id="1" dur="indefinite" restart="never" nodeType="tmRoot"/>
      </p:par>
    </p:tnLst>
  </p:timing>
  <p:txStyles>
    <p:titleStyle>
      <a:lvl1pPr algn="l" rtl="0" eaLnBrk="0" fontAlgn="ctr" hangingPunct="0">
        <a:lnSpc>
          <a:spcPct val="85000"/>
        </a:lnSpc>
        <a:spcBef>
          <a:spcPct val="0"/>
        </a:spcBef>
        <a:spcAft>
          <a:spcPct val="0"/>
        </a:spcAft>
        <a:defRPr kumimoji="1" sz="4000" b="1">
          <a:solidFill>
            <a:srgbClr val="000099"/>
          </a:solidFill>
          <a:latin typeface="+mj-lt"/>
          <a:ea typeface="+mj-ea"/>
          <a:cs typeface="+mj-cs"/>
        </a:defRPr>
      </a:lvl1pPr>
      <a:lvl2pPr algn="l" rtl="0" eaLnBrk="0" fontAlgn="ctr" hangingPunct="0">
        <a:lnSpc>
          <a:spcPct val="85000"/>
        </a:lnSpc>
        <a:spcBef>
          <a:spcPct val="0"/>
        </a:spcBef>
        <a:spcAft>
          <a:spcPct val="0"/>
        </a:spcAft>
        <a:defRPr kumimoji="1" sz="4000" b="1">
          <a:solidFill>
            <a:srgbClr val="000099"/>
          </a:solidFill>
          <a:latin typeface="Arial" charset="0"/>
          <a:ea typeface="新細明體" pitchFamily="18" charset="-120"/>
        </a:defRPr>
      </a:lvl2pPr>
      <a:lvl3pPr algn="l" rtl="0" eaLnBrk="0" fontAlgn="ctr" hangingPunct="0">
        <a:lnSpc>
          <a:spcPct val="85000"/>
        </a:lnSpc>
        <a:spcBef>
          <a:spcPct val="0"/>
        </a:spcBef>
        <a:spcAft>
          <a:spcPct val="0"/>
        </a:spcAft>
        <a:defRPr kumimoji="1" sz="4000" b="1">
          <a:solidFill>
            <a:srgbClr val="000099"/>
          </a:solidFill>
          <a:latin typeface="Arial" charset="0"/>
          <a:ea typeface="新細明體" pitchFamily="18" charset="-120"/>
        </a:defRPr>
      </a:lvl3pPr>
      <a:lvl4pPr algn="l" rtl="0" eaLnBrk="0" fontAlgn="ctr" hangingPunct="0">
        <a:lnSpc>
          <a:spcPct val="85000"/>
        </a:lnSpc>
        <a:spcBef>
          <a:spcPct val="0"/>
        </a:spcBef>
        <a:spcAft>
          <a:spcPct val="0"/>
        </a:spcAft>
        <a:defRPr kumimoji="1" sz="4000" b="1">
          <a:solidFill>
            <a:srgbClr val="000099"/>
          </a:solidFill>
          <a:latin typeface="Arial" charset="0"/>
          <a:ea typeface="新細明體" pitchFamily="18" charset="-120"/>
        </a:defRPr>
      </a:lvl4pPr>
      <a:lvl5pPr algn="l" rtl="0" eaLnBrk="0" fontAlgn="ctr" hangingPunct="0">
        <a:lnSpc>
          <a:spcPct val="85000"/>
        </a:lnSpc>
        <a:spcBef>
          <a:spcPct val="0"/>
        </a:spcBef>
        <a:spcAft>
          <a:spcPct val="0"/>
        </a:spcAft>
        <a:defRPr kumimoji="1" sz="4000" b="1">
          <a:solidFill>
            <a:srgbClr val="000099"/>
          </a:solidFill>
          <a:latin typeface="Arial" charset="0"/>
          <a:ea typeface="新細明體" pitchFamily="18" charset="-120"/>
        </a:defRPr>
      </a:lvl5pPr>
      <a:lvl6pPr marL="457200" algn="l" rtl="0" fontAlgn="ctr">
        <a:lnSpc>
          <a:spcPct val="85000"/>
        </a:lnSpc>
        <a:spcBef>
          <a:spcPct val="0"/>
        </a:spcBef>
        <a:spcAft>
          <a:spcPct val="0"/>
        </a:spcAft>
        <a:defRPr kumimoji="1" sz="4000" b="1">
          <a:solidFill>
            <a:srgbClr val="000099"/>
          </a:solidFill>
          <a:latin typeface="Arial" charset="0"/>
          <a:ea typeface="新細明體" pitchFamily="18" charset="-120"/>
        </a:defRPr>
      </a:lvl6pPr>
      <a:lvl7pPr marL="914400" algn="l" rtl="0" fontAlgn="ctr">
        <a:lnSpc>
          <a:spcPct val="85000"/>
        </a:lnSpc>
        <a:spcBef>
          <a:spcPct val="0"/>
        </a:spcBef>
        <a:spcAft>
          <a:spcPct val="0"/>
        </a:spcAft>
        <a:defRPr kumimoji="1" sz="4000" b="1">
          <a:solidFill>
            <a:srgbClr val="000099"/>
          </a:solidFill>
          <a:latin typeface="Arial" charset="0"/>
          <a:ea typeface="新細明體" pitchFamily="18" charset="-120"/>
        </a:defRPr>
      </a:lvl7pPr>
      <a:lvl8pPr marL="1371600" algn="l" rtl="0" fontAlgn="ctr">
        <a:lnSpc>
          <a:spcPct val="85000"/>
        </a:lnSpc>
        <a:spcBef>
          <a:spcPct val="0"/>
        </a:spcBef>
        <a:spcAft>
          <a:spcPct val="0"/>
        </a:spcAft>
        <a:defRPr kumimoji="1" sz="4000" b="1">
          <a:solidFill>
            <a:srgbClr val="000099"/>
          </a:solidFill>
          <a:latin typeface="Arial" charset="0"/>
          <a:ea typeface="新細明體" pitchFamily="18" charset="-120"/>
        </a:defRPr>
      </a:lvl8pPr>
      <a:lvl9pPr marL="1828800" algn="l" rtl="0" fontAlgn="ctr">
        <a:lnSpc>
          <a:spcPct val="85000"/>
        </a:lnSpc>
        <a:spcBef>
          <a:spcPct val="0"/>
        </a:spcBef>
        <a:spcAft>
          <a:spcPct val="0"/>
        </a:spcAft>
        <a:defRPr kumimoji="1" sz="4000" b="1">
          <a:solidFill>
            <a:srgbClr val="000099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SzPct val="80000"/>
        <a:buFont typeface="Wingdings" pitchFamily="2" charset="2"/>
        <a:buChar char="§"/>
        <a:defRPr kumimoji="1" sz="3200" b="1">
          <a:solidFill>
            <a:srgbClr val="0000CC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SzPct val="70000"/>
        <a:buFont typeface="Times New Roman" pitchFamily="18" charset="0"/>
        <a:buChar char="–"/>
        <a:defRPr kumimoji="1" sz="2800">
          <a:solidFill>
            <a:srgbClr val="0000CC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SzPct val="75000"/>
        <a:buFont typeface="Wingdings" pitchFamily="2" charset="2"/>
        <a:buChar char="§"/>
        <a:defRPr kumimoji="1" sz="2400">
          <a:solidFill>
            <a:srgbClr val="0000CC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SzPct val="70000"/>
        <a:buFont typeface="Times New Roman" pitchFamily="18" charset="0"/>
        <a:buChar char="–"/>
        <a:defRPr kumimoji="1" sz="2000">
          <a:solidFill>
            <a:srgbClr val="0000CC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SzPct val="70000"/>
        <a:buFont typeface="Wingdings" pitchFamily="2" charset="2"/>
        <a:buChar char="»"/>
        <a:defRPr kumimoji="1" sz="2000">
          <a:solidFill>
            <a:srgbClr val="0000CC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000099"/>
        </a:buClr>
        <a:buSzPct val="70000"/>
        <a:buFont typeface="Wingdings" pitchFamily="2" charset="2"/>
        <a:defRPr kumimoji="1" sz="2000">
          <a:solidFill>
            <a:srgbClr val="0000CC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0099"/>
        </a:buClr>
        <a:buSzPct val="70000"/>
        <a:buFont typeface="Wingdings" pitchFamily="2" charset="2"/>
        <a:defRPr kumimoji="1" sz="2000">
          <a:solidFill>
            <a:srgbClr val="0000CC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0099"/>
        </a:buClr>
        <a:buSzPct val="70000"/>
        <a:buFont typeface="Wingdings" pitchFamily="2" charset="2"/>
        <a:defRPr kumimoji="1" sz="2000">
          <a:solidFill>
            <a:srgbClr val="0000CC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0099"/>
        </a:buClr>
        <a:buSzPct val="70000"/>
        <a:buFont typeface="Wingdings" pitchFamily="2" charset="2"/>
        <a:defRPr kumimoji="1" sz="2000">
          <a:solidFill>
            <a:srgbClr val="0000CC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18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381750"/>
            <a:ext cx="17637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110182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35150" y="6381750"/>
            <a:ext cx="151288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fld id="{C250D9B1-6F69-42E7-B352-364E959C4F9A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  <p:sp>
        <p:nvSpPr>
          <p:cNvPr id="2052" name="Rectangle 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8398" dir="1593903" algn="ctr" rotWithShape="0">
              <a:srgbClr val="DDDDDD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endParaRPr lang="en-US" altLang="zh-TW" smtClean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74" r:id="rId1"/>
    <p:sldLayoutId id="2147483975" r:id="rId2"/>
    <p:sldLayoutId id="2147483961" r:id="rId3"/>
    <p:sldLayoutId id="2147483960" r:id="rId4"/>
    <p:sldLayoutId id="2147483959" r:id="rId5"/>
    <p:sldLayoutId id="2147483958" r:id="rId6"/>
    <p:sldLayoutId id="2147483957" r:id="rId7"/>
    <p:sldLayoutId id="2147483956" r:id="rId8"/>
    <p:sldLayoutId id="2147483955" r:id="rId9"/>
    <p:sldLayoutId id="2147483954" r:id="rId10"/>
    <p:sldLayoutId id="214748395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ctr" hangingPunct="0">
        <a:lnSpc>
          <a:spcPct val="85000"/>
        </a:lnSpc>
        <a:spcBef>
          <a:spcPct val="0"/>
        </a:spcBef>
        <a:spcAft>
          <a:spcPct val="0"/>
        </a:spcAft>
        <a:defRPr kumimoji="1" sz="4000" b="1">
          <a:solidFill>
            <a:srgbClr val="000099"/>
          </a:solidFill>
          <a:latin typeface="+mj-lt"/>
          <a:ea typeface="+mj-ea"/>
          <a:cs typeface="+mj-cs"/>
        </a:defRPr>
      </a:lvl1pPr>
      <a:lvl2pPr algn="l" rtl="0" eaLnBrk="0" fontAlgn="ctr" hangingPunct="0">
        <a:lnSpc>
          <a:spcPct val="85000"/>
        </a:lnSpc>
        <a:spcBef>
          <a:spcPct val="0"/>
        </a:spcBef>
        <a:spcAft>
          <a:spcPct val="0"/>
        </a:spcAft>
        <a:defRPr kumimoji="1" sz="4000" b="1">
          <a:solidFill>
            <a:srgbClr val="000099"/>
          </a:solidFill>
          <a:latin typeface="Arial" charset="0"/>
          <a:ea typeface="新細明體" pitchFamily="18" charset="-120"/>
        </a:defRPr>
      </a:lvl2pPr>
      <a:lvl3pPr algn="l" rtl="0" eaLnBrk="0" fontAlgn="ctr" hangingPunct="0">
        <a:lnSpc>
          <a:spcPct val="85000"/>
        </a:lnSpc>
        <a:spcBef>
          <a:spcPct val="0"/>
        </a:spcBef>
        <a:spcAft>
          <a:spcPct val="0"/>
        </a:spcAft>
        <a:defRPr kumimoji="1" sz="4000" b="1">
          <a:solidFill>
            <a:srgbClr val="000099"/>
          </a:solidFill>
          <a:latin typeface="Arial" charset="0"/>
          <a:ea typeface="新細明體" pitchFamily="18" charset="-120"/>
        </a:defRPr>
      </a:lvl3pPr>
      <a:lvl4pPr algn="l" rtl="0" eaLnBrk="0" fontAlgn="ctr" hangingPunct="0">
        <a:lnSpc>
          <a:spcPct val="85000"/>
        </a:lnSpc>
        <a:spcBef>
          <a:spcPct val="0"/>
        </a:spcBef>
        <a:spcAft>
          <a:spcPct val="0"/>
        </a:spcAft>
        <a:defRPr kumimoji="1" sz="4000" b="1">
          <a:solidFill>
            <a:srgbClr val="000099"/>
          </a:solidFill>
          <a:latin typeface="Arial" charset="0"/>
          <a:ea typeface="新細明體" pitchFamily="18" charset="-120"/>
        </a:defRPr>
      </a:lvl4pPr>
      <a:lvl5pPr algn="l" rtl="0" eaLnBrk="0" fontAlgn="ctr" hangingPunct="0">
        <a:lnSpc>
          <a:spcPct val="85000"/>
        </a:lnSpc>
        <a:spcBef>
          <a:spcPct val="0"/>
        </a:spcBef>
        <a:spcAft>
          <a:spcPct val="0"/>
        </a:spcAft>
        <a:defRPr kumimoji="1" sz="4000" b="1">
          <a:solidFill>
            <a:srgbClr val="000099"/>
          </a:solidFill>
          <a:latin typeface="Arial" charset="0"/>
          <a:ea typeface="新細明體" pitchFamily="18" charset="-120"/>
        </a:defRPr>
      </a:lvl5pPr>
      <a:lvl6pPr marL="457200" algn="l" rtl="0" fontAlgn="ctr">
        <a:lnSpc>
          <a:spcPct val="85000"/>
        </a:lnSpc>
        <a:spcBef>
          <a:spcPct val="0"/>
        </a:spcBef>
        <a:spcAft>
          <a:spcPct val="0"/>
        </a:spcAft>
        <a:defRPr kumimoji="1" sz="4000" b="1">
          <a:solidFill>
            <a:srgbClr val="000099"/>
          </a:solidFill>
          <a:latin typeface="Arial" charset="0"/>
          <a:ea typeface="新細明體" pitchFamily="18" charset="-120"/>
        </a:defRPr>
      </a:lvl6pPr>
      <a:lvl7pPr marL="914400" algn="l" rtl="0" fontAlgn="ctr">
        <a:lnSpc>
          <a:spcPct val="85000"/>
        </a:lnSpc>
        <a:spcBef>
          <a:spcPct val="0"/>
        </a:spcBef>
        <a:spcAft>
          <a:spcPct val="0"/>
        </a:spcAft>
        <a:defRPr kumimoji="1" sz="4000" b="1">
          <a:solidFill>
            <a:srgbClr val="000099"/>
          </a:solidFill>
          <a:latin typeface="Arial" charset="0"/>
          <a:ea typeface="新細明體" pitchFamily="18" charset="-120"/>
        </a:defRPr>
      </a:lvl7pPr>
      <a:lvl8pPr marL="1371600" algn="l" rtl="0" fontAlgn="ctr">
        <a:lnSpc>
          <a:spcPct val="85000"/>
        </a:lnSpc>
        <a:spcBef>
          <a:spcPct val="0"/>
        </a:spcBef>
        <a:spcAft>
          <a:spcPct val="0"/>
        </a:spcAft>
        <a:defRPr kumimoji="1" sz="4000" b="1">
          <a:solidFill>
            <a:srgbClr val="000099"/>
          </a:solidFill>
          <a:latin typeface="Arial" charset="0"/>
          <a:ea typeface="新細明體" pitchFamily="18" charset="-120"/>
        </a:defRPr>
      </a:lvl8pPr>
      <a:lvl9pPr marL="1828800" algn="l" rtl="0" fontAlgn="ctr">
        <a:lnSpc>
          <a:spcPct val="85000"/>
        </a:lnSpc>
        <a:spcBef>
          <a:spcPct val="0"/>
        </a:spcBef>
        <a:spcAft>
          <a:spcPct val="0"/>
        </a:spcAft>
        <a:defRPr kumimoji="1" sz="4000" b="1">
          <a:solidFill>
            <a:srgbClr val="000099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SzPct val="80000"/>
        <a:buFont typeface="Wingdings" pitchFamily="2" charset="2"/>
        <a:buChar char="§"/>
        <a:defRPr kumimoji="1" sz="3200" b="1">
          <a:solidFill>
            <a:srgbClr val="0000CC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SzPct val="70000"/>
        <a:buFont typeface="Times New Roman" pitchFamily="18" charset="0"/>
        <a:buChar char="–"/>
        <a:defRPr kumimoji="1" sz="2800">
          <a:solidFill>
            <a:srgbClr val="0000CC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SzPct val="75000"/>
        <a:buFont typeface="Wingdings" pitchFamily="2" charset="2"/>
        <a:buChar char="§"/>
        <a:defRPr kumimoji="1" sz="2400">
          <a:solidFill>
            <a:srgbClr val="0000CC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SzPct val="70000"/>
        <a:buFont typeface="Times New Roman" pitchFamily="18" charset="0"/>
        <a:buChar char="–"/>
        <a:defRPr kumimoji="1" sz="2000">
          <a:solidFill>
            <a:srgbClr val="0000CC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SzPct val="70000"/>
        <a:buFont typeface="Wingdings" pitchFamily="2" charset="2"/>
        <a:buChar char="»"/>
        <a:defRPr kumimoji="1" sz="2000">
          <a:solidFill>
            <a:srgbClr val="0000CC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000099"/>
        </a:buClr>
        <a:buSzPct val="70000"/>
        <a:buFont typeface="Wingdings" pitchFamily="2" charset="2"/>
        <a:defRPr kumimoji="1" sz="2000">
          <a:solidFill>
            <a:srgbClr val="0000CC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0099"/>
        </a:buClr>
        <a:buSzPct val="70000"/>
        <a:buFont typeface="Wingdings" pitchFamily="2" charset="2"/>
        <a:defRPr kumimoji="1" sz="2000">
          <a:solidFill>
            <a:srgbClr val="0000CC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0099"/>
        </a:buClr>
        <a:buSzPct val="70000"/>
        <a:buFont typeface="Wingdings" pitchFamily="2" charset="2"/>
        <a:defRPr kumimoji="1" sz="2000">
          <a:solidFill>
            <a:srgbClr val="0000CC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0099"/>
        </a:buClr>
        <a:buSzPct val="70000"/>
        <a:buFont typeface="Wingdings" pitchFamily="2" charset="2"/>
        <a:defRPr kumimoji="1" sz="2000">
          <a:solidFill>
            <a:srgbClr val="0000CC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82600" y="333375"/>
            <a:ext cx="8277225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8398" dir="1593903" algn="ctr" rotWithShape="0">
              <a:srgbClr val="DDDDDD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Title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93800"/>
            <a:ext cx="8229600" cy="493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endParaRPr lang="en-US" altLang="zh-TW" smtClean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72" r:id="rId1"/>
    <p:sldLayoutId id="2147483971" r:id="rId2"/>
    <p:sldLayoutId id="2147483970" r:id="rId3"/>
    <p:sldLayoutId id="2147483969" r:id="rId4"/>
    <p:sldLayoutId id="2147483968" r:id="rId5"/>
    <p:sldLayoutId id="2147483967" r:id="rId6"/>
    <p:sldLayoutId id="2147483966" r:id="rId7"/>
    <p:sldLayoutId id="2147483965" r:id="rId8"/>
    <p:sldLayoutId id="2147483964" r:id="rId9"/>
    <p:sldLayoutId id="2147483963" r:id="rId10"/>
    <p:sldLayoutId id="2147483962" r:id="rId11"/>
  </p:sldLayoutIdLst>
  <p:transition/>
  <p:timing>
    <p:tnLst>
      <p:par>
        <p:cTn id="1" dur="indefinite" restart="never" nodeType="tmRoot"/>
      </p:par>
    </p:tnLst>
  </p:timing>
  <p:txStyles>
    <p:titleStyle>
      <a:lvl1pPr algn="l" rtl="0" eaLnBrk="0" fontAlgn="ctr" hangingPunct="0">
        <a:lnSpc>
          <a:spcPct val="85000"/>
        </a:lnSpc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ctr" hangingPunct="0">
        <a:lnSpc>
          <a:spcPct val="85000"/>
        </a:lnSpc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Calibri" pitchFamily="34" charset="0"/>
          <a:ea typeface="新細明體" pitchFamily="18" charset="-120"/>
        </a:defRPr>
      </a:lvl2pPr>
      <a:lvl3pPr algn="l" rtl="0" eaLnBrk="0" fontAlgn="ctr" hangingPunct="0">
        <a:lnSpc>
          <a:spcPct val="85000"/>
        </a:lnSpc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Calibri" pitchFamily="34" charset="0"/>
          <a:ea typeface="新細明體" pitchFamily="18" charset="-120"/>
        </a:defRPr>
      </a:lvl3pPr>
      <a:lvl4pPr algn="l" rtl="0" eaLnBrk="0" fontAlgn="ctr" hangingPunct="0">
        <a:lnSpc>
          <a:spcPct val="85000"/>
        </a:lnSpc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Calibri" pitchFamily="34" charset="0"/>
          <a:ea typeface="新細明體" pitchFamily="18" charset="-120"/>
        </a:defRPr>
      </a:lvl4pPr>
      <a:lvl5pPr algn="l" rtl="0" eaLnBrk="0" fontAlgn="ctr" hangingPunct="0">
        <a:lnSpc>
          <a:spcPct val="85000"/>
        </a:lnSpc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Calibri" pitchFamily="34" charset="0"/>
          <a:ea typeface="新細明體" pitchFamily="18" charset="-120"/>
        </a:defRPr>
      </a:lvl5pPr>
      <a:lvl6pPr marL="457200" algn="l" rtl="0" fontAlgn="ctr">
        <a:lnSpc>
          <a:spcPct val="85000"/>
        </a:lnSpc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Calibri" pitchFamily="34" charset="0"/>
          <a:ea typeface="新細明體" pitchFamily="18" charset="-120"/>
        </a:defRPr>
      </a:lvl6pPr>
      <a:lvl7pPr marL="914400" algn="l" rtl="0" fontAlgn="ctr">
        <a:lnSpc>
          <a:spcPct val="85000"/>
        </a:lnSpc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Calibri" pitchFamily="34" charset="0"/>
          <a:ea typeface="新細明體" pitchFamily="18" charset="-120"/>
        </a:defRPr>
      </a:lvl7pPr>
      <a:lvl8pPr marL="1371600" algn="l" rtl="0" fontAlgn="ctr">
        <a:lnSpc>
          <a:spcPct val="85000"/>
        </a:lnSpc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Calibri" pitchFamily="34" charset="0"/>
          <a:ea typeface="新細明體" pitchFamily="18" charset="-120"/>
        </a:defRPr>
      </a:lvl8pPr>
      <a:lvl9pPr marL="1828800" algn="l" rtl="0" fontAlgn="ctr">
        <a:lnSpc>
          <a:spcPct val="85000"/>
        </a:lnSpc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Calibri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SzPct val="80000"/>
        <a:buFont typeface="Wingdings" pitchFamily="2" charset="2"/>
        <a:buChar char="§"/>
        <a:defRPr kumimoji="1" sz="2400" b="1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SzPct val="70000"/>
        <a:buFont typeface="Times New Roman" pitchFamily="18" charset="0"/>
        <a:buChar char="–"/>
        <a:defRPr kumimoji="1" sz="2000" b="1">
          <a:solidFill>
            <a:schemeClr val="bg2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SzPct val="75000"/>
        <a:buFont typeface="Wingdings" pitchFamily="2" charset="2"/>
        <a:buChar char="§"/>
        <a:defRPr kumimoji="1" sz="2400" b="1">
          <a:solidFill>
            <a:schemeClr val="bg2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SzPct val="70000"/>
        <a:buFont typeface="Times New Roman" pitchFamily="18" charset="0"/>
        <a:buChar char="–"/>
        <a:defRPr kumimoji="1" sz="1200" b="1">
          <a:solidFill>
            <a:schemeClr val="bg2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SzPct val="70000"/>
        <a:buFont typeface="Wingdings" pitchFamily="2" charset="2"/>
        <a:buChar char="»"/>
        <a:defRPr kumimoji="1" sz="1200" b="1">
          <a:solidFill>
            <a:schemeClr val="bg2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000099"/>
        </a:buClr>
        <a:buSzPct val="70000"/>
        <a:buFont typeface="Wingdings" pitchFamily="2" charset="2"/>
        <a:buChar char="»"/>
        <a:defRPr kumimoji="1" sz="1200" b="1">
          <a:solidFill>
            <a:schemeClr val="bg2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0099"/>
        </a:buClr>
        <a:buSzPct val="70000"/>
        <a:buFont typeface="Wingdings" pitchFamily="2" charset="2"/>
        <a:buChar char="»"/>
        <a:defRPr kumimoji="1" sz="1200" b="1">
          <a:solidFill>
            <a:schemeClr val="bg2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0099"/>
        </a:buClr>
        <a:buSzPct val="70000"/>
        <a:buFont typeface="Wingdings" pitchFamily="2" charset="2"/>
        <a:buChar char="»"/>
        <a:defRPr kumimoji="1" sz="1200" b="1">
          <a:solidFill>
            <a:schemeClr val="bg2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0099"/>
        </a:buClr>
        <a:buSzPct val="70000"/>
        <a:buFont typeface="Wingdings" pitchFamily="2" charset="2"/>
        <a:buChar char="»"/>
        <a:defRPr kumimoji="1" sz="1200" b="1">
          <a:solidFill>
            <a:schemeClr val="bg2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914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82600" y="333375"/>
            <a:ext cx="8277225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8398" dir="1593903" algn="ctr" rotWithShape="0">
              <a:srgbClr val="DDDDDD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dirty="0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93800"/>
            <a:ext cx="8229600" cy="493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endParaRPr lang="en-US" altLang="zh-TW" smtClean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77" r:id="rId1"/>
    <p:sldLayoutId id="2147483978" r:id="rId2"/>
    <p:sldLayoutId id="2147483979" r:id="rId3"/>
    <p:sldLayoutId id="2147483980" r:id="rId4"/>
    <p:sldLayoutId id="2147483981" r:id="rId5"/>
    <p:sldLayoutId id="2147483982" r:id="rId6"/>
    <p:sldLayoutId id="2147483983" r:id="rId7"/>
    <p:sldLayoutId id="2147483984" r:id="rId8"/>
    <p:sldLayoutId id="2147483985" r:id="rId9"/>
    <p:sldLayoutId id="2147483986" r:id="rId10"/>
    <p:sldLayoutId id="2147483987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ctr" hangingPunct="1">
        <a:lnSpc>
          <a:spcPct val="85000"/>
        </a:lnSpc>
        <a:spcBef>
          <a:spcPct val="0"/>
        </a:spcBef>
        <a:spcAft>
          <a:spcPct val="0"/>
        </a:spcAft>
        <a:defRPr kumimoji="1" sz="3200" b="1">
          <a:solidFill>
            <a:srgbClr val="000099"/>
          </a:solidFill>
          <a:latin typeface="+mj-lt"/>
          <a:ea typeface="+mj-ea"/>
          <a:cs typeface="+mj-cs"/>
        </a:defRPr>
      </a:lvl1pPr>
      <a:lvl2pPr algn="l" rtl="0" eaLnBrk="1" fontAlgn="ctr" hangingPunct="1">
        <a:lnSpc>
          <a:spcPct val="85000"/>
        </a:lnSpc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Arial" charset="0"/>
          <a:ea typeface="新細明體" pitchFamily="18" charset="-120"/>
        </a:defRPr>
      </a:lvl2pPr>
      <a:lvl3pPr algn="l" rtl="0" eaLnBrk="1" fontAlgn="ctr" hangingPunct="1">
        <a:lnSpc>
          <a:spcPct val="85000"/>
        </a:lnSpc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Arial" charset="0"/>
          <a:ea typeface="新細明體" pitchFamily="18" charset="-120"/>
        </a:defRPr>
      </a:lvl3pPr>
      <a:lvl4pPr algn="l" rtl="0" eaLnBrk="1" fontAlgn="ctr" hangingPunct="1">
        <a:lnSpc>
          <a:spcPct val="85000"/>
        </a:lnSpc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Arial" charset="0"/>
          <a:ea typeface="新細明體" pitchFamily="18" charset="-120"/>
        </a:defRPr>
      </a:lvl4pPr>
      <a:lvl5pPr algn="l" rtl="0" eaLnBrk="1" fontAlgn="ctr" hangingPunct="1">
        <a:lnSpc>
          <a:spcPct val="85000"/>
        </a:lnSpc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l" rtl="0" eaLnBrk="1" fontAlgn="ctr" hangingPunct="1">
        <a:lnSpc>
          <a:spcPct val="85000"/>
        </a:lnSpc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l" rtl="0" eaLnBrk="1" fontAlgn="ctr" hangingPunct="1">
        <a:lnSpc>
          <a:spcPct val="85000"/>
        </a:lnSpc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l" rtl="0" eaLnBrk="1" fontAlgn="ctr" hangingPunct="1">
        <a:lnSpc>
          <a:spcPct val="85000"/>
        </a:lnSpc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l" rtl="0" eaLnBrk="1" fontAlgn="ctr" hangingPunct="1">
        <a:lnSpc>
          <a:spcPct val="85000"/>
        </a:lnSpc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0099"/>
        </a:buClr>
        <a:buSzPct val="80000"/>
        <a:buFont typeface="Wingdings" pitchFamily="2" charset="2"/>
        <a:buChar char="§"/>
        <a:defRPr kumimoji="1" sz="2400" b="1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0099"/>
        </a:buClr>
        <a:buSzPct val="70000"/>
        <a:buFont typeface="Times New Roman" pitchFamily="18" charset="0"/>
        <a:buChar char="–"/>
        <a:defRPr kumimoji="1" sz="2000" b="1">
          <a:solidFill>
            <a:srgbClr val="000099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000099"/>
        </a:buClr>
        <a:buSzPct val="75000"/>
        <a:buFont typeface="Wingdings" pitchFamily="2" charset="2"/>
        <a:buChar char="§"/>
        <a:defRPr kumimoji="1" b="1">
          <a:solidFill>
            <a:srgbClr val="000099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000099"/>
        </a:buClr>
        <a:buSzPct val="70000"/>
        <a:buFont typeface="Times New Roman" pitchFamily="18" charset="0"/>
        <a:buChar char="–"/>
        <a:defRPr kumimoji="1" sz="1200" b="1">
          <a:solidFill>
            <a:srgbClr val="000099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000099"/>
        </a:buClr>
        <a:buSzPct val="70000"/>
        <a:buFont typeface="Wingdings" pitchFamily="2" charset="2"/>
        <a:defRPr kumimoji="1" sz="1200" b="1">
          <a:solidFill>
            <a:srgbClr val="000099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0099"/>
        </a:buClr>
        <a:buSzPct val="70000"/>
        <a:buFont typeface="Wingdings" pitchFamily="2" charset="2"/>
        <a:defRPr kumimoji="1" sz="1200" b="1">
          <a:solidFill>
            <a:schemeClr val="bg2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0099"/>
        </a:buClr>
        <a:buSzPct val="70000"/>
        <a:buFont typeface="Wingdings" pitchFamily="2" charset="2"/>
        <a:defRPr kumimoji="1" sz="1200" b="1">
          <a:solidFill>
            <a:schemeClr val="bg2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0099"/>
        </a:buClr>
        <a:buSzPct val="70000"/>
        <a:buFont typeface="Wingdings" pitchFamily="2" charset="2"/>
        <a:defRPr kumimoji="1" sz="1200" b="1">
          <a:solidFill>
            <a:schemeClr val="bg2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0099"/>
        </a:buClr>
        <a:buSzPct val="70000"/>
        <a:buFont typeface="Wingdings" pitchFamily="2" charset="2"/>
        <a:defRPr kumimoji="1" sz="1200" b="1">
          <a:solidFill>
            <a:schemeClr val="bg2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Microsoft_Office_Excel_97-2003____1.xls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D8D179B-E674-4DD8-A72E-F5FD860DCE4A}" type="slidenum">
              <a:rPr lang="en-US" altLang="zh-TW"/>
              <a:pPr>
                <a:defRPr/>
              </a:pPr>
              <a:t>1</a:t>
            </a:fld>
            <a:endParaRPr lang="en-US" altLang="zh-TW" dirty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5438" y="1996063"/>
            <a:ext cx="8453437" cy="1639887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ahoma" pitchFamily="34" charset="0"/>
              </a:rPr>
              <a:t>2011 1H Financial Results</a:t>
            </a:r>
          </a:p>
        </p:txBody>
      </p:sp>
      <p:sp>
        <p:nvSpPr>
          <p:cNvPr id="11038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124363" y="4890875"/>
            <a:ext cx="3473450" cy="1201738"/>
          </a:xfrm>
        </p:spPr>
        <p:txBody>
          <a:bodyPr/>
          <a:lstStyle/>
          <a:p>
            <a:pPr algn="r" eaLnBrk="1" hangingPunct="1">
              <a:defRPr/>
            </a:pPr>
            <a:endParaRPr lang="en-US" altLang="zh-TW" sz="2400" i="1" dirty="0" smtClean="0">
              <a:solidFill>
                <a:schemeClr val="accent2">
                  <a:lumMod val="60000"/>
                  <a:lumOff val="40000"/>
                </a:schemeClr>
              </a:solidFill>
              <a:latin typeface="Tahoma" pitchFamily="34" charset="0"/>
            </a:endParaRPr>
          </a:p>
          <a:p>
            <a:pPr algn="r" eaLnBrk="1" hangingPunct="1">
              <a:defRPr/>
            </a:pPr>
            <a:r>
              <a:rPr lang="en-US" altLang="zh-TW" sz="2400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ahoma" pitchFamily="34" charset="0"/>
              </a:rPr>
              <a:t>Eric Chen</a:t>
            </a:r>
          </a:p>
          <a:p>
            <a:pPr algn="r" eaLnBrk="1" hangingPunct="1">
              <a:defRPr/>
            </a:pPr>
            <a:r>
              <a:rPr lang="en-US" altLang="zh-TW" sz="2400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ahoma" pitchFamily="34" charset="0"/>
              </a:rPr>
              <a:t>Aug 23,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投影片編號版面配置區 4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835150" y="6381750"/>
            <a:ext cx="1512888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DF6EB194-710B-4CB9-B8D4-8A976577CF30}" type="slidenum">
              <a:rPr lang="en-US" altLang="zh-TW"/>
              <a:pPr/>
              <a:t>2</a:t>
            </a:fld>
            <a:endParaRPr lang="en-US" altLang="zh-TW" dirty="0"/>
          </a:p>
        </p:txBody>
      </p:sp>
      <p:sp>
        <p:nvSpPr>
          <p:cNvPr id="120627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6711" y="198481"/>
            <a:ext cx="7646988" cy="5334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sz="3200" u="sng" dirty="0" smtClean="0">
                <a:latin typeface="Tahoma" pitchFamily="34" charset="0"/>
              </a:rPr>
              <a:t>2011 1H Financial Highlights</a:t>
            </a:r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471488" y="1357313"/>
          <a:ext cx="8102600" cy="4452937"/>
        </p:xfrm>
        <a:graphic>
          <a:graphicData uri="http://schemas.openxmlformats.org/presentationml/2006/ole">
            <p:oleObj spid="_x0000_s68610" name="Worksheet" r:id="rId4" imgW="5943600" imgH="3372002" progId="Excel.Sheet.8">
              <p:embed/>
            </p:oleObj>
          </a:graphicData>
        </a:graphic>
      </p:graphicFrame>
      <p:sp>
        <p:nvSpPr>
          <p:cNvPr id="5" name="圓角矩形 4"/>
          <p:cNvSpPr/>
          <p:nvPr/>
        </p:nvSpPr>
        <p:spPr>
          <a:xfrm>
            <a:off x="3807229" y="1379913"/>
            <a:ext cx="814647" cy="4405745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文字方塊 5"/>
          <p:cNvSpPr txBox="1"/>
          <p:nvPr/>
        </p:nvSpPr>
        <p:spPr>
          <a:xfrm>
            <a:off x="7115689" y="1003554"/>
            <a:ext cx="15627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altLang="zh-TW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  <a:cs typeface="Tahoma" pitchFamily="34" charset="0"/>
              </a:rPr>
              <a:t>consolidate</a:t>
            </a:r>
            <a:endParaRPr kumimoji="1" lang="zh-TW" altLang="en-US" b="1" kern="1200" dirty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  <a:cs typeface="Tahoma" pitchFamily="34" charset="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377372" y="5907315"/>
            <a:ext cx="1584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FF0000"/>
                </a:solidFill>
              </a:rPr>
              <a:t> </a:t>
            </a:r>
            <a:r>
              <a:rPr lang="en-US" altLang="zh-TW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un-audited </a:t>
            </a:r>
            <a:endParaRPr lang="zh-TW" altLang="en-US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272164" y="5348149"/>
            <a:ext cx="2601041" cy="773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sz="1600" b="1" dirty="0" smtClean="0">
                <a:solidFill>
                  <a:schemeClr val="tx2"/>
                </a:solidFill>
                <a:latin typeface="Tahoma" pitchFamily="34" charset="0"/>
                <a:ea typeface="新細明體" charset="-120"/>
                <a:cs typeface="Tahoma" pitchFamily="34" charset="0"/>
              </a:rPr>
              <a:t>Embedded Computing</a:t>
            </a:r>
          </a:p>
          <a:p>
            <a:r>
              <a:rPr lang="en-US" altLang="zh-TW" sz="1600" b="1" dirty="0" smtClean="0">
                <a:solidFill>
                  <a:schemeClr val="tx2"/>
                </a:solidFill>
                <a:latin typeface="Tahoma" pitchFamily="34" charset="0"/>
                <a:ea typeface="新細明體" charset="-120"/>
                <a:cs typeface="Tahoma" pitchFamily="34" charset="0"/>
              </a:rPr>
              <a:t>         </a:t>
            </a:r>
            <a:r>
              <a:rPr lang="en-US" altLang="zh-TW" sz="1600" b="1" dirty="0" smtClean="0">
                <a:solidFill>
                  <a:srgbClr val="006600"/>
                </a:solidFill>
                <a:latin typeface="Tahoma" pitchFamily="34" charset="0"/>
                <a:ea typeface="新細明體" charset="-120"/>
                <a:cs typeface="Tahoma" pitchFamily="34" charset="0"/>
              </a:rPr>
              <a:t>30</a:t>
            </a:r>
            <a:r>
              <a:rPr lang="en-US" altLang="zh-TW" sz="1600" b="1" dirty="0" smtClean="0">
                <a:solidFill>
                  <a:srgbClr val="006600"/>
                </a:solidFill>
                <a:latin typeface="Tahoma" pitchFamily="34" charset="0"/>
                <a:cs typeface="Tahoma" pitchFamily="34" charset="0"/>
              </a:rPr>
              <a:t>%</a:t>
            </a:r>
            <a:r>
              <a:rPr lang="en-US" altLang="zh-TW" sz="1600" b="1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en-US" altLang="zh-TW" sz="1600" b="1" dirty="0" smtClean="0">
                <a:solidFill>
                  <a:srgbClr val="FF3300"/>
                </a:solidFill>
                <a:latin typeface="Tahoma" pitchFamily="34" charset="0"/>
                <a:cs typeface="Tahoma" pitchFamily="34" charset="0"/>
              </a:rPr>
              <a:t>+36%</a:t>
            </a:r>
            <a:endParaRPr lang="en-US" altLang="zh-TW" sz="1600" b="1" dirty="0">
              <a:solidFill>
                <a:srgbClr val="FF33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7063159" y="4192043"/>
            <a:ext cx="2601041" cy="773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sz="1600" b="1" dirty="0" smtClean="0">
                <a:solidFill>
                  <a:schemeClr val="tx2"/>
                </a:solidFill>
                <a:latin typeface="Tahoma" pitchFamily="34" charset="0"/>
                <a:ea typeface="新細明體" charset="-120"/>
                <a:cs typeface="Tahoma" pitchFamily="34" charset="0"/>
              </a:rPr>
              <a:t>Applied Computing</a:t>
            </a:r>
          </a:p>
          <a:p>
            <a:r>
              <a:rPr lang="en-US" altLang="zh-TW" sz="1600" b="1" dirty="0" smtClean="0">
                <a:solidFill>
                  <a:schemeClr val="tx2"/>
                </a:solidFill>
                <a:latin typeface="Tahoma" pitchFamily="34" charset="0"/>
                <a:ea typeface="新細明體" charset="-120"/>
                <a:cs typeface="Tahoma" pitchFamily="34" charset="0"/>
              </a:rPr>
              <a:t>      </a:t>
            </a:r>
            <a:r>
              <a:rPr lang="en-US" altLang="zh-TW" sz="1600" b="1" dirty="0" smtClean="0">
                <a:solidFill>
                  <a:srgbClr val="006600"/>
                </a:solidFill>
                <a:latin typeface="Tahoma" pitchFamily="34" charset="0"/>
                <a:ea typeface="新細明體" charset="-120"/>
                <a:cs typeface="Tahoma" pitchFamily="34" charset="0"/>
              </a:rPr>
              <a:t>10</a:t>
            </a:r>
            <a:r>
              <a:rPr lang="en-US" altLang="zh-TW" sz="1600" b="1" dirty="0" smtClean="0">
                <a:solidFill>
                  <a:srgbClr val="006600"/>
                </a:solidFill>
                <a:latin typeface="Tahoma" pitchFamily="34" charset="0"/>
                <a:cs typeface="Tahoma" pitchFamily="34" charset="0"/>
              </a:rPr>
              <a:t>%</a:t>
            </a:r>
            <a:r>
              <a:rPr lang="en-US" altLang="zh-TW" sz="1600" b="1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en-US" altLang="zh-TW" sz="1600" b="1" dirty="0" smtClean="0">
                <a:solidFill>
                  <a:srgbClr val="FF3300"/>
                </a:solidFill>
                <a:latin typeface="Tahoma" pitchFamily="34" charset="0"/>
                <a:cs typeface="Tahoma" pitchFamily="34" charset="0"/>
              </a:rPr>
              <a:t>+44%</a:t>
            </a:r>
            <a:endParaRPr lang="en-US" altLang="zh-TW" sz="1600" b="1" dirty="0">
              <a:solidFill>
                <a:srgbClr val="FF33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6831875" y="1451322"/>
            <a:ext cx="2050868" cy="773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sz="1600" b="1" dirty="0" smtClean="0">
                <a:solidFill>
                  <a:schemeClr val="tx2"/>
                </a:solidFill>
                <a:latin typeface="Tahoma" pitchFamily="34" charset="0"/>
                <a:ea typeface="新細明體" charset="-120"/>
                <a:cs typeface="Tahoma" pitchFamily="34" charset="0"/>
              </a:rPr>
              <a:t>Global Services</a:t>
            </a:r>
          </a:p>
          <a:p>
            <a:r>
              <a:rPr lang="en-US" altLang="zh-TW" sz="1600" b="1" dirty="0" smtClean="0">
                <a:solidFill>
                  <a:schemeClr val="tx2"/>
                </a:solidFill>
                <a:latin typeface="Tahoma" pitchFamily="34" charset="0"/>
                <a:ea typeface="新細明體" charset="-120"/>
                <a:cs typeface="Tahoma" pitchFamily="34" charset="0"/>
              </a:rPr>
              <a:t>   </a:t>
            </a:r>
            <a:r>
              <a:rPr lang="en-US" altLang="zh-TW" sz="1600" b="1" dirty="0" smtClean="0">
                <a:solidFill>
                  <a:srgbClr val="006600"/>
                </a:solidFill>
                <a:latin typeface="Tahoma" pitchFamily="34" charset="0"/>
                <a:ea typeface="新細明體" charset="-120"/>
                <a:cs typeface="Tahoma" pitchFamily="34" charset="0"/>
              </a:rPr>
              <a:t>13</a:t>
            </a:r>
            <a:r>
              <a:rPr lang="en-US" altLang="zh-TW" sz="1600" b="1" dirty="0" smtClean="0">
                <a:solidFill>
                  <a:srgbClr val="006600"/>
                </a:solidFill>
                <a:latin typeface="Tahoma" pitchFamily="34" charset="0"/>
                <a:cs typeface="Tahoma" pitchFamily="34" charset="0"/>
              </a:rPr>
              <a:t>%</a:t>
            </a:r>
            <a:r>
              <a:rPr lang="en-US" altLang="zh-TW" sz="1600" b="1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en-US" altLang="zh-TW" sz="1600" b="1" dirty="0" smtClean="0">
                <a:solidFill>
                  <a:srgbClr val="FF3300"/>
                </a:solidFill>
                <a:latin typeface="Tahoma" pitchFamily="34" charset="0"/>
                <a:cs typeface="Tahoma" pitchFamily="34" charset="0"/>
              </a:rPr>
              <a:t>+27%  </a:t>
            </a:r>
            <a:endParaRPr lang="en-US" altLang="zh-TW" sz="1600" b="1" dirty="0">
              <a:solidFill>
                <a:srgbClr val="FF33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677200" y="1030816"/>
            <a:ext cx="2050868" cy="773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sz="1600" b="1" dirty="0" smtClean="0">
                <a:solidFill>
                  <a:schemeClr val="tx2"/>
                </a:solidFill>
                <a:latin typeface="Tahoma" pitchFamily="34" charset="0"/>
                <a:ea typeface="新細明體" charset="-120"/>
                <a:cs typeface="Tahoma" pitchFamily="34" charset="0"/>
              </a:rPr>
              <a:t>           DMS</a:t>
            </a:r>
          </a:p>
          <a:p>
            <a:r>
              <a:rPr lang="zh-TW" altLang="en-US" sz="1600" b="1" dirty="0" smtClean="0">
                <a:solidFill>
                  <a:schemeClr val="tx2"/>
                </a:solidFill>
                <a:latin typeface="Tahoma" pitchFamily="34" charset="0"/>
                <a:ea typeface="新細明體" charset="-120"/>
                <a:cs typeface="Tahoma" pitchFamily="34" charset="0"/>
              </a:rPr>
              <a:t> </a:t>
            </a:r>
            <a:r>
              <a:rPr lang="en-US" altLang="zh-TW" sz="1600" b="1" dirty="0" smtClean="0">
                <a:solidFill>
                  <a:schemeClr val="tx2"/>
                </a:solidFill>
                <a:latin typeface="Tahoma" pitchFamily="34" charset="0"/>
                <a:ea typeface="新細明體" charset="-120"/>
                <a:cs typeface="Tahoma" pitchFamily="34" charset="0"/>
              </a:rPr>
              <a:t>    </a:t>
            </a:r>
            <a:r>
              <a:rPr lang="en-US" altLang="zh-TW" sz="1600" b="1" dirty="0" smtClean="0">
                <a:solidFill>
                  <a:srgbClr val="006600"/>
                </a:solidFill>
                <a:latin typeface="Tahoma" pitchFamily="34" charset="0"/>
                <a:ea typeface="新細明體" charset="-120"/>
                <a:cs typeface="Tahoma" pitchFamily="34" charset="0"/>
              </a:rPr>
              <a:t>28</a:t>
            </a:r>
            <a:r>
              <a:rPr lang="en-US" altLang="zh-TW" sz="1600" b="1" dirty="0" smtClean="0">
                <a:solidFill>
                  <a:srgbClr val="006600"/>
                </a:solidFill>
                <a:latin typeface="Tahoma" pitchFamily="34" charset="0"/>
                <a:cs typeface="Tahoma" pitchFamily="34" charset="0"/>
              </a:rPr>
              <a:t>%</a:t>
            </a:r>
            <a:r>
              <a:rPr lang="en-US" altLang="zh-TW" sz="1600" b="1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en-US" altLang="zh-TW" sz="1600" b="1" dirty="0" smtClean="0">
                <a:solidFill>
                  <a:srgbClr val="FF3300"/>
                </a:solidFill>
                <a:latin typeface="Tahoma" pitchFamily="34" charset="0"/>
                <a:cs typeface="Tahoma" pitchFamily="34" charset="0"/>
              </a:rPr>
              <a:t>+60%  </a:t>
            </a:r>
            <a:endParaRPr lang="en-US" altLang="zh-TW" sz="1600" b="1" dirty="0">
              <a:solidFill>
                <a:srgbClr val="FF33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0" name="Rectangle 2"/>
          <p:cNvSpPr>
            <a:spLocks noRot="1" noChangeArrowheads="1"/>
          </p:cNvSpPr>
          <p:nvPr/>
        </p:nvSpPr>
        <p:spPr bwMode="auto">
          <a:xfrm>
            <a:off x="225219" y="52252"/>
            <a:ext cx="6503988" cy="754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8398" dir="1593903" algn="ctr" rotWithShape="0">
              <a:srgbClr val="DDDDDD"/>
            </a:outerShdw>
          </a:effectLst>
        </p:spPr>
        <p:txBody>
          <a:bodyPr anchor="ctr"/>
          <a:lstStyle/>
          <a:p>
            <a:pPr>
              <a:defRPr/>
            </a:pPr>
            <a:r>
              <a:rPr lang="en-US" altLang="zh-TW" sz="3200" b="1" u="sng" kern="0" dirty="0" smtClean="0">
                <a:solidFill>
                  <a:srgbClr val="000099"/>
                </a:solidFill>
                <a:latin typeface="Tahoma" pitchFamily="34" charset="0"/>
                <a:ea typeface="+mj-ea"/>
                <a:cs typeface="Tahoma" pitchFamily="34" charset="0"/>
              </a:rPr>
              <a:t>2011 1H Sales </a:t>
            </a:r>
            <a:r>
              <a:rPr lang="en-US" altLang="zh-TW" sz="3200" b="1" u="sng" kern="0" dirty="0">
                <a:solidFill>
                  <a:srgbClr val="000099"/>
                </a:solidFill>
                <a:latin typeface="Tahoma" pitchFamily="34" charset="0"/>
                <a:ea typeface="+mj-ea"/>
                <a:cs typeface="Tahoma" pitchFamily="34" charset="0"/>
              </a:rPr>
              <a:t>by Product</a:t>
            </a: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3982059" y="723629"/>
            <a:ext cx="5353666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zh-TW" sz="2000" b="1" dirty="0">
                <a:solidFill>
                  <a:srgbClr val="FF3300"/>
                </a:solidFill>
                <a:latin typeface="Tahoma" pitchFamily="34" charset="0"/>
                <a:cs typeface="Tahoma" pitchFamily="34" charset="0"/>
              </a:rPr>
              <a:t>Consolidated Sales: </a:t>
            </a:r>
            <a:r>
              <a:rPr lang="en-US" altLang="zh-TW" sz="2000" b="1" dirty="0" smtClean="0">
                <a:solidFill>
                  <a:srgbClr val="FF3300"/>
                </a:solidFill>
                <a:latin typeface="Tahoma" pitchFamily="34" charset="0"/>
                <a:cs typeface="Tahoma" pitchFamily="34" charset="0"/>
              </a:rPr>
              <a:t>US$440M,+42%</a:t>
            </a:r>
            <a:endParaRPr lang="en-US" altLang="zh-TW" sz="2000" b="1" dirty="0">
              <a:solidFill>
                <a:srgbClr val="FF33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135436" y="6002338"/>
            <a:ext cx="3981450" cy="328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zh-TW" sz="1600" b="1" dirty="0">
                <a:latin typeface="Tahoma" pitchFamily="34" charset="0"/>
                <a:cs typeface="Tahoma" pitchFamily="34" charset="0"/>
              </a:rPr>
              <a:t>(</a:t>
            </a:r>
            <a:r>
              <a:rPr lang="en-US" altLang="zh-TW" sz="1600" b="1" dirty="0">
                <a:solidFill>
                  <a:srgbClr val="006600"/>
                </a:solidFill>
                <a:latin typeface="Tahoma" pitchFamily="34" charset="0"/>
                <a:cs typeface="Tahoma" pitchFamily="34" charset="0"/>
              </a:rPr>
              <a:t>% of Sales</a:t>
            </a:r>
            <a:r>
              <a:rPr lang="en-US" altLang="zh-TW" sz="1600" b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, YoY Growth</a:t>
            </a:r>
            <a:r>
              <a:rPr lang="en-US" altLang="zh-TW" sz="1600" b="1" dirty="0">
                <a:latin typeface="Tahoma" pitchFamily="34" charset="0"/>
                <a:cs typeface="Tahoma" pitchFamily="34" charset="0"/>
              </a:rPr>
              <a:t>) </a:t>
            </a:r>
          </a:p>
        </p:txBody>
      </p:sp>
      <p:graphicFrame>
        <p:nvGraphicFramePr>
          <p:cNvPr id="15" name="圖表 14"/>
          <p:cNvGraphicFramePr/>
          <p:nvPr/>
        </p:nvGraphicFramePr>
        <p:xfrm>
          <a:off x="980902" y="1380930"/>
          <a:ext cx="7248698" cy="42340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4253371"/>
            <a:ext cx="2207623" cy="902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TW" sz="1600" b="1" dirty="0" smtClean="0">
                <a:solidFill>
                  <a:schemeClr val="tx2"/>
                </a:solidFill>
                <a:latin typeface="Tahoma" pitchFamily="34" charset="0"/>
                <a:ea typeface="新細明體" charset="-120"/>
                <a:cs typeface="Tahoma" pitchFamily="34" charset="0"/>
              </a:rPr>
              <a:t>      Industrial Automation</a:t>
            </a:r>
          </a:p>
          <a:p>
            <a:r>
              <a:rPr lang="zh-TW" altLang="en-US" sz="1600" b="1" dirty="0" smtClean="0">
                <a:solidFill>
                  <a:schemeClr val="tx2"/>
                </a:solidFill>
                <a:latin typeface="Tahoma" pitchFamily="34" charset="0"/>
                <a:ea typeface="新細明體" charset="-120"/>
                <a:cs typeface="Tahoma" pitchFamily="34" charset="0"/>
              </a:rPr>
              <a:t>        </a:t>
            </a:r>
            <a:r>
              <a:rPr lang="en-US" altLang="zh-TW" sz="1600" b="1" dirty="0" smtClean="0">
                <a:solidFill>
                  <a:srgbClr val="006600"/>
                </a:solidFill>
                <a:latin typeface="Tahoma" pitchFamily="34" charset="0"/>
                <a:ea typeface="新細明體" charset="-120"/>
                <a:cs typeface="Tahoma" pitchFamily="34" charset="0"/>
              </a:rPr>
              <a:t>18</a:t>
            </a:r>
            <a:r>
              <a:rPr lang="en-US" altLang="zh-TW" sz="1600" b="1" dirty="0" smtClean="0">
                <a:solidFill>
                  <a:srgbClr val="006600"/>
                </a:solidFill>
                <a:latin typeface="Tahoma" pitchFamily="34" charset="0"/>
                <a:cs typeface="Tahoma" pitchFamily="34" charset="0"/>
              </a:rPr>
              <a:t>%</a:t>
            </a:r>
            <a:r>
              <a:rPr lang="en-US" altLang="zh-TW" sz="1600" b="1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en-US" altLang="zh-TW" sz="1600" b="1" dirty="0" smtClean="0">
                <a:solidFill>
                  <a:srgbClr val="FF3300"/>
                </a:solidFill>
                <a:latin typeface="Tahoma" pitchFamily="34" charset="0"/>
                <a:cs typeface="Tahoma" pitchFamily="34" charset="0"/>
              </a:rPr>
              <a:t>+38%</a:t>
            </a:r>
            <a:endParaRPr lang="en-US" altLang="zh-TW" sz="1600" b="1" dirty="0">
              <a:solidFill>
                <a:srgbClr val="FF3300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</p:nvPr>
        </p:nvGraphicFramePr>
        <p:xfrm>
          <a:off x="1163781" y="1629295"/>
          <a:ext cx="7298575" cy="41231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2"/>
          <p:cNvSpPr txBox="1">
            <a:spLocks noRot="1" noChangeArrowheads="1"/>
          </p:cNvSpPr>
          <p:nvPr/>
        </p:nvSpPr>
        <p:spPr bwMode="auto">
          <a:xfrm>
            <a:off x="217803" y="120396"/>
            <a:ext cx="8552124" cy="59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altLang="zh-TW" sz="3200" b="1" u="sng" dirty="0" smtClean="0">
                <a:solidFill>
                  <a:srgbClr val="000099"/>
                </a:solidFill>
                <a:latin typeface="Tahoma" pitchFamily="34" charset="0"/>
              </a:rPr>
              <a:t>2011 1H Sales </a:t>
            </a:r>
            <a:r>
              <a:rPr lang="en-US" altLang="zh-TW" sz="3200" b="1" u="sng" dirty="0">
                <a:solidFill>
                  <a:srgbClr val="000099"/>
                </a:solidFill>
                <a:latin typeface="Tahoma" pitchFamily="34" charset="0"/>
              </a:rPr>
              <a:t>by </a:t>
            </a:r>
            <a:r>
              <a:rPr lang="en-US" altLang="zh-TW" sz="3200" b="1" u="sng" dirty="0" smtClean="0">
                <a:solidFill>
                  <a:srgbClr val="000099"/>
                </a:solidFill>
                <a:latin typeface="Tahoma" pitchFamily="34" charset="0"/>
              </a:rPr>
              <a:t>Region/Sales Force</a:t>
            </a:r>
            <a:endParaRPr lang="en-US" altLang="zh-TW" sz="3200" b="1" u="sng" dirty="0">
              <a:solidFill>
                <a:srgbClr val="000099"/>
              </a:solidFill>
              <a:latin typeface="Tahoma" pitchFamily="34" charset="0"/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3982059" y="693769"/>
            <a:ext cx="5353666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zh-TW" sz="2000" b="1" dirty="0">
                <a:solidFill>
                  <a:srgbClr val="FF3300"/>
                </a:solidFill>
                <a:latin typeface="Tahoma" pitchFamily="34" charset="0"/>
                <a:cs typeface="Tahoma" pitchFamily="34" charset="0"/>
              </a:rPr>
              <a:t>Consolidated Sales: </a:t>
            </a:r>
            <a:r>
              <a:rPr lang="en-US" altLang="zh-TW" sz="2000" b="1" dirty="0" smtClean="0">
                <a:solidFill>
                  <a:srgbClr val="FF3300"/>
                </a:solidFill>
                <a:latin typeface="Tahoma" pitchFamily="34" charset="0"/>
                <a:cs typeface="Tahoma" pitchFamily="34" charset="0"/>
              </a:rPr>
              <a:t>US$440M,+42%</a:t>
            </a:r>
            <a:endParaRPr lang="en-US" altLang="zh-TW" sz="2000" b="1" dirty="0">
              <a:solidFill>
                <a:srgbClr val="FF33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0" name="文字方塊 18"/>
          <p:cNvSpPr txBox="1">
            <a:spLocks noChangeArrowheads="1"/>
          </p:cNvSpPr>
          <p:nvPr/>
        </p:nvSpPr>
        <p:spPr bwMode="auto">
          <a:xfrm>
            <a:off x="6959278" y="1763116"/>
            <a:ext cx="2413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en-US" sz="16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North America</a:t>
            </a:r>
            <a:r>
              <a:rPr lang="en-US" altLang="zh-TW" sz="16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en-US" altLang="zh-TW" sz="16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</a:br>
            <a:r>
              <a:rPr lang="en-US" altLang="zh-TW" sz="1600" b="1" dirty="0" smtClean="0">
                <a:solidFill>
                  <a:srgbClr val="336600"/>
                </a:solidFill>
                <a:latin typeface="Tahoma" pitchFamily="34" charset="0"/>
                <a:cs typeface="Tahoma" pitchFamily="34" charset="0"/>
              </a:rPr>
              <a:t>23</a:t>
            </a:r>
            <a:r>
              <a:rPr lang="en-US" altLang="en-US" sz="1600" b="1" dirty="0" smtClean="0">
                <a:solidFill>
                  <a:srgbClr val="336600"/>
                </a:solidFill>
                <a:latin typeface="Tahoma" pitchFamily="34" charset="0"/>
                <a:cs typeface="Tahoma" pitchFamily="34" charset="0"/>
              </a:rPr>
              <a:t>%</a:t>
            </a:r>
            <a:r>
              <a:rPr lang="en-US" altLang="en-US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en-US" altLang="en-US" sz="16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+53%</a:t>
            </a:r>
            <a:endParaRPr lang="en-US" altLang="en-US" sz="16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1" name="文字方塊 18"/>
          <p:cNvSpPr txBox="1">
            <a:spLocks noChangeArrowheads="1"/>
          </p:cNvSpPr>
          <p:nvPr/>
        </p:nvSpPr>
        <p:spPr bwMode="auto">
          <a:xfrm>
            <a:off x="6731000" y="4836848"/>
            <a:ext cx="2413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en-US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Europe</a:t>
            </a:r>
            <a:r>
              <a:rPr lang="en-US" altLang="zh-TW" sz="16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en-US" altLang="zh-TW" sz="16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</a:br>
            <a:r>
              <a:rPr lang="en-US" altLang="zh-TW" sz="1600" b="1" dirty="0" smtClean="0">
                <a:solidFill>
                  <a:srgbClr val="336600"/>
                </a:solidFill>
                <a:latin typeface="Tahoma" pitchFamily="34" charset="0"/>
                <a:cs typeface="Tahoma" pitchFamily="34" charset="0"/>
              </a:rPr>
              <a:t>13</a:t>
            </a:r>
            <a:r>
              <a:rPr lang="en-US" altLang="en-US" sz="1600" b="1" dirty="0" smtClean="0">
                <a:solidFill>
                  <a:srgbClr val="336600"/>
                </a:solidFill>
                <a:latin typeface="Tahoma" pitchFamily="34" charset="0"/>
                <a:cs typeface="Tahoma" pitchFamily="34" charset="0"/>
              </a:rPr>
              <a:t>%</a:t>
            </a:r>
            <a:r>
              <a:rPr lang="en-US" altLang="en-US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en-US" altLang="en-US" sz="16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+54%</a:t>
            </a:r>
            <a:endParaRPr lang="en-US" altLang="en-US" sz="16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2" name="文字方塊 18"/>
          <p:cNvSpPr txBox="1">
            <a:spLocks noChangeArrowheads="1"/>
          </p:cNvSpPr>
          <p:nvPr/>
        </p:nvSpPr>
        <p:spPr bwMode="auto">
          <a:xfrm>
            <a:off x="5432168" y="5489991"/>
            <a:ext cx="2413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en-US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ADLoG</a:t>
            </a:r>
            <a:r>
              <a:rPr lang="en-US" altLang="zh-TW" sz="16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en-US" altLang="zh-TW" sz="16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</a:br>
            <a:r>
              <a:rPr lang="en-US" altLang="zh-TW" sz="1600" b="1" dirty="0" smtClean="0">
                <a:solidFill>
                  <a:srgbClr val="006600"/>
                </a:solidFill>
                <a:latin typeface="Tahoma" pitchFamily="34" charset="0"/>
                <a:cs typeface="Tahoma" pitchFamily="34" charset="0"/>
              </a:rPr>
              <a:t>4</a:t>
            </a:r>
            <a:r>
              <a:rPr lang="en-US" altLang="en-US" sz="1600" b="1" dirty="0" smtClean="0">
                <a:solidFill>
                  <a:srgbClr val="336600"/>
                </a:solidFill>
                <a:latin typeface="Tahoma" pitchFamily="34" charset="0"/>
                <a:cs typeface="Tahoma" pitchFamily="34" charset="0"/>
              </a:rPr>
              <a:t>%</a:t>
            </a:r>
            <a:r>
              <a:rPr lang="en-US" altLang="en-US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en-US" altLang="en-US" sz="16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+51%</a:t>
            </a:r>
            <a:endParaRPr lang="en-US" altLang="en-US" sz="16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3" name="文字方塊 18"/>
          <p:cNvSpPr txBox="1">
            <a:spLocks noChangeArrowheads="1"/>
          </p:cNvSpPr>
          <p:nvPr/>
        </p:nvSpPr>
        <p:spPr bwMode="auto">
          <a:xfrm>
            <a:off x="1451219" y="5313560"/>
            <a:ext cx="2413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en-US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China</a:t>
            </a:r>
          </a:p>
          <a:p>
            <a:pPr algn="ctr"/>
            <a:r>
              <a:rPr lang="en-US" altLang="zh-TW" sz="1600" b="1" dirty="0" smtClean="0">
                <a:solidFill>
                  <a:srgbClr val="336600"/>
                </a:solidFill>
                <a:latin typeface="Tahoma" pitchFamily="34" charset="0"/>
                <a:cs typeface="Tahoma" pitchFamily="34" charset="0"/>
              </a:rPr>
              <a:t>21</a:t>
            </a:r>
            <a:r>
              <a:rPr lang="en-US" altLang="en-US" sz="1600" b="1" dirty="0" smtClean="0">
                <a:solidFill>
                  <a:srgbClr val="336600"/>
                </a:solidFill>
                <a:latin typeface="Tahoma" pitchFamily="34" charset="0"/>
                <a:cs typeface="Tahoma" pitchFamily="34" charset="0"/>
              </a:rPr>
              <a:t>%</a:t>
            </a:r>
            <a:r>
              <a:rPr lang="en-US" altLang="en-US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en-US" altLang="en-US" sz="16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41%</a:t>
            </a:r>
            <a:endParaRPr lang="en-US" altLang="en-US" sz="16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4" name="文字方塊 18"/>
          <p:cNvSpPr txBox="1">
            <a:spLocks noChangeArrowheads="1"/>
          </p:cNvSpPr>
          <p:nvPr/>
        </p:nvSpPr>
        <p:spPr bwMode="auto">
          <a:xfrm>
            <a:off x="3006208" y="1206389"/>
            <a:ext cx="2413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en-US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DMS-Direct</a:t>
            </a:r>
            <a:r>
              <a:rPr lang="en-US" altLang="zh-TW" sz="16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en-US" altLang="zh-TW" sz="16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</a:br>
            <a:r>
              <a:rPr lang="en-US" altLang="zh-TW" sz="1600" b="1" dirty="0" smtClean="0">
                <a:solidFill>
                  <a:srgbClr val="006600"/>
                </a:solidFill>
                <a:latin typeface="Tahoma" pitchFamily="34" charset="0"/>
                <a:cs typeface="Tahoma" pitchFamily="34" charset="0"/>
              </a:rPr>
              <a:t>17</a:t>
            </a:r>
            <a:r>
              <a:rPr lang="en-US" altLang="en-US" sz="1600" b="1" dirty="0" smtClean="0">
                <a:solidFill>
                  <a:srgbClr val="336600"/>
                </a:solidFill>
                <a:latin typeface="Tahoma" pitchFamily="34" charset="0"/>
                <a:cs typeface="Tahoma" pitchFamily="34" charset="0"/>
              </a:rPr>
              <a:t>%</a:t>
            </a:r>
            <a:r>
              <a:rPr lang="en-US" altLang="en-US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en-US" altLang="en-US" sz="16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+47%</a:t>
            </a:r>
            <a:endParaRPr lang="en-US" altLang="en-US" sz="16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5" name="文字方塊 18"/>
          <p:cNvSpPr txBox="1">
            <a:spLocks noChangeArrowheads="1"/>
          </p:cNvSpPr>
          <p:nvPr/>
        </p:nvSpPr>
        <p:spPr bwMode="auto">
          <a:xfrm>
            <a:off x="-249375" y="3788085"/>
            <a:ext cx="2413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en-US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Taiwan</a:t>
            </a:r>
            <a:r>
              <a:rPr lang="en-US" altLang="zh-TW" sz="16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en-US" altLang="zh-TW" sz="16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</a:br>
            <a:r>
              <a:rPr lang="en-US" altLang="zh-TW" sz="1600" b="1" dirty="0" smtClean="0">
                <a:solidFill>
                  <a:srgbClr val="006600"/>
                </a:solidFill>
                <a:latin typeface="Tahoma" pitchFamily="34" charset="0"/>
                <a:cs typeface="Tahoma" pitchFamily="34" charset="0"/>
              </a:rPr>
              <a:t>7</a:t>
            </a:r>
            <a:r>
              <a:rPr lang="en-US" altLang="en-US" sz="1600" b="1" dirty="0" smtClean="0">
                <a:solidFill>
                  <a:srgbClr val="336600"/>
                </a:solidFill>
                <a:latin typeface="Tahoma" pitchFamily="34" charset="0"/>
                <a:cs typeface="Tahoma" pitchFamily="34" charset="0"/>
              </a:rPr>
              <a:t>%</a:t>
            </a:r>
            <a:r>
              <a:rPr lang="en-US" altLang="en-US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en-US" altLang="en-US" sz="16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+28%</a:t>
            </a:r>
            <a:endParaRPr lang="en-US" altLang="en-US" sz="16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6" name="文字方塊 18"/>
          <p:cNvSpPr txBox="1">
            <a:spLocks noChangeArrowheads="1"/>
          </p:cNvSpPr>
          <p:nvPr/>
        </p:nvSpPr>
        <p:spPr bwMode="auto">
          <a:xfrm>
            <a:off x="365750" y="1898551"/>
            <a:ext cx="2413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en-US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Emerging </a:t>
            </a:r>
          </a:p>
          <a:p>
            <a:pPr algn="ctr"/>
            <a:r>
              <a:rPr lang="en-US" altLang="en-US" sz="1600" b="1" dirty="0" smtClean="0">
                <a:solidFill>
                  <a:srgbClr val="336600"/>
                </a:solidFill>
                <a:latin typeface="Tahoma" pitchFamily="34" charset="0"/>
                <a:cs typeface="Tahoma" pitchFamily="34" charset="0"/>
              </a:rPr>
              <a:t>8%</a:t>
            </a:r>
            <a:r>
              <a:rPr lang="en-US" altLang="en-US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en-US" altLang="en-US" sz="16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+15%</a:t>
            </a:r>
            <a:endParaRPr lang="en-US" altLang="en-US" sz="16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7" name="文字方塊 18"/>
          <p:cNvSpPr txBox="1">
            <a:spLocks noChangeArrowheads="1"/>
          </p:cNvSpPr>
          <p:nvPr/>
        </p:nvSpPr>
        <p:spPr bwMode="auto">
          <a:xfrm>
            <a:off x="-354511" y="2605983"/>
            <a:ext cx="2413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en-US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JP/KR</a:t>
            </a:r>
            <a:r>
              <a:rPr lang="en-US" altLang="zh-TW" sz="16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en-US" altLang="zh-TW" sz="16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</a:br>
            <a:r>
              <a:rPr lang="en-US" altLang="zh-TW" sz="1600" b="1" dirty="0" smtClean="0">
                <a:solidFill>
                  <a:srgbClr val="336600"/>
                </a:solidFill>
                <a:latin typeface="Tahoma" pitchFamily="34" charset="0"/>
                <a:cs typeface="Tahoma" pitchFamily="34" charset="0"/>
              </a:rPr>
              <a:t>6</a:t>
            </a:r>
            <a:r>
              <a:rPr lang="en-US" altLang="en-US" sz="1600" b="1" dirty="0" smtClean="0">
                <a:solidFill>
                  <a:srgbClr val="336600"/>
                </a:solidFill>
                <a:latin typeface="Tahoma" pitchFamily="34" charset="0"/>
                <a:cs typeface="Tahoma" pitchFamily="34" charset="0"/>
              </a:rPr>
              <a:t>%</a:t>
            </a:r>
            <a:r>
              <a:rPr lang="en-US" altLang="en-US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en-US" altLang="en-US" sz="16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+32%</a:t>
            </a:r>
            <a:endParaRPr lang="en-US" altLang="en-US" sz="16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8" name="文字方塊 19"/>
          <p:cNvSpPr txBox="1">
            <a:spLocks noChangeArrowheads="1"/>
          </p:cNvSpPr>
          <p:nvPr/>
        </p:nvSpPr>
        <p:spPr bwMode="auto">
          <a:xfrm>
            <a:off x="1280280" y="1410014"/>
            <a:ext cx="23082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Others</a:t>
            </a:r>
            <a:endParaRPr lang="en-US" altLang="en-US" sz="1600" b="1" dirty="0" smtClean="0">
              <a:solidFill>
                <a:srgbClr val="336600"/>
              </a:solidFill>
              <a:latin typeface="Tahoma" pitchFamily="34" charset="0"/>
              <a:cs typeface="Tahoma" pitchFamily="34" charset="0"/>
            </a:endParaRPr>
          </a:p>
          <a:p>
            <a:pPr algn="ctr"/>
            <a:r>
              <a:rPr lang="en-US" altLang="en-US" sz="1600" b="1" dirty="0" smtClean="0">
                <a:solidFill>
                  <a:srgbClr val="336600"/>
                </a:solidFill>
                <a:latin typeface="Tahoma" pitchFamily="34" charset="0"/>
                <a:cs typeface="Tahoma" pitchFamily="34" charset="0"/>
              </a:rPr>
              <a:t>1%</a:t>
            </a:r>
            <a:r>
              <a:rPr lang="en-US" altLang="en-US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en-US" altLang="en-US" sz="16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+9%</a:t>
            </a:r>
            <a:endParaRPr lang="en-US" altLang="en-US" sz="16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9234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233157" y="105459"/>
            <a:ext cx="8478581" cy="7747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sz="3200" u="sng" dirty="0" smtClean="0">
                <a:solidFill>
                  <a:srgbClr val="000099"/>
                </a:solidFill>
                <a:latin typeface="Tahoma" pitchFamily="34" charset="0"/>
              </a:rPr>
              <a:t>2011 </a:t>
            </a:r>
            <a:r>
              <a:rPr lang="en-US" altLang="zh-TW" sz="3200" u="sng" dirty="0" smtClean="0">
                <a:solidFill>
                  <a:srgbClr val="000099"/>
                </a:solidFill>
                <a:latin typeface="Tahoma" pitchFamily="34" charset="0"/>
              </a:rPr>
              <a:t>2H </a:t>
            </a:r>
            <a:r>
              <a:rPr lang="en-US" altLang="zh-TW" sz="3200" u="sng" dirty="0" smtClean="0">
                <a:solidFill>
                  <a:srgbClr val="000099"/>
                </a:solidFill>
                <a:latin typeface="Tahoma" pitchFamily="34" charset="0"/>
              </a:rPr>
              <a:t>Financial Outlook</a:t>
            </a:r>
            <a:endParaRPr lang="en-US" altLang="zh-TW" sz="3200" u="sng" dirty="0" smtClean="0">
              <a:latin typeface="Tahoma" pitchFamily="34" charset="0"/>
            </a:endParaRPr>
          </a:p>
        </p:txBody>
      </p:sp>
      <p:grpSp>
        <p:nvGrpSpPr>
          <p:cNvPr id="2" name="群組 53"/>
          <p:cNvGrpSpPr/>
          <p:nvPr/>
        </p:nvGrpSpPr>
        <p:grpSpPr>
          <a:xfrm>
            <a:off x="457200" y="1180164"/>
            <a:ext cx="8204661" cy="5082987"/>
            <a:chOff x="844703" y="2278743"/>
            <a:chExt cx="3585405" cy="1378857"/>
          </a:xfrm>
        </p:grpSpPr>
        <p:grpSp>
          <p:nvGrpSpPr>
            <p:cNvPr id="3" name="群組 21"/>
            <p:cNvGrpSpPr/>
            <p:nvPr/>
          </p:nvGrpSpPr>
          <p:grpSpPr>
            <a:xfrm>
              <a:off x="849998" y="2278743"/>
              <a:ext cx="3580110" cy="1378857"/>
              <a:chOff x="5980026" y="1852067"/>
              <a:chExt cx="2645492" cy="1300657"/>
            </a:xfrm>
          </p:grpSpPr>
          <p:sp>
            <p:nvSpPr>
              <p:cNvPr id="13" name="矩形 12"/>
              <p:cNvSpPr/>
              <p:nvPr/>
            </p:nvSpPr>
            <p:spPr>
              <a:xfrm>
                <a:off x="5983490" y="1852067"/>
                <a:ext cx="2642028" cy="127368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4">
                  <a:tint val="40000"/>
                  <a:alpha val="9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4">
                  <a:tint val="40000"/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4">
                  <a:tint val="40000"/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lIns="0"/>
              <a:lstStyle/>
              <a:p>
                <a:pPr algn="l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zh-TW" altLang="en-US" sz="3600" kern="12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Arial"/>
                  <a:ea typeface="新細明體"/>
                  <a:cs typeface="+mn-cs"/>
                </a:endParaRPr>
              </a:p>
            </p:txBody>
          </p:sp>
          <p:sp>
            <p:nvSpPr>
              <p:cNvPr id="14" name="矩形 13"/>
              <p:cNvSpPr/>
              <p:nvPr/>
            </p:nvSpPr>
            <p:spPr>
              <a:xfrm>
                <a:off x="5980026" y="1879044"/>
                <a:ext cx="2621639" cy="1273680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0" tIns="154686" rIns="206248" bIns="232029" numCol="1" spcCol="1270" anchor="t" anchorCtr="0">
                <a:noAutofit/>
              </a:bodyPr>
              <a:lstStyle/>
              <a:p>
                <a:pPr marL="285750" lvl="1" indent="-285750" algn="l" defTabSz="1289050" rtl="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FontTx/>
                  <a:buChar char="••"/>
                </a:pPr>
                <a:endParaRPr kumimoji="1" lang="zh-TW" altLang="en-US" sz="3600" kern="12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Arial"/>
                  <a:ea typeface="新細明體"/>
                  <a:cs typeface="+mn-cs"/>
                </a:endParaRPr>
              </a:p>
            </p:txBody>
          </p:sp>
        </p:grpSp>
        <p:sp>
          <p:nvSpPr>
            <p:cNvPr id="12" name="文字方塊 11"/>
            <p:cNvSpPr txBox="1"/>
            <p:nvPr/>
          </p:nvSpPr>
          <p:spPr>
            <a:xfrm>
              <a:off x="844703" y="2745616"/>
              <a:ext cx="3540470" cy="175330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endParaRPr kumimoji="1" lang="en-US" altLang="zh-TW" sz="3600" b="1" kern="1200" dirty="0">
                <a:solidFill>
                  <a:srgbClr val="1F497D">
                    <a:lumMod val="50000"/>
                  </a:srgbClr>
                </a:solidFill>
                <a:latin typeface="Arial"/>
                <a:ea typeface="新細明體" pitchFamily="18" charset="-120"/>
                <a:cs typeface="+mn-cs"/>
              </a:endParaRPr>
            </a:p>
          </p:txBody>
        </p:sp>
      </p:grpSp>
      <p:sp>
        <p:nvSpPr>
          <p:cNvPr id="40" name="文字方塊 39"/>
          <p:cNvSpPr txBox="1"/>
          <p:nvPr/>
        </p:nvSpPr>
        <p:spPr>
          <a:xfrm>
            <a:off x="681644" y="1519282"/>
            <a:ext cx="80300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dirty="0" smtClean="0">
                <a:solidFill>
                  <a:schemeClr val="tx2"/>
                </a:solidFill>
                <a:latin typeface="+mn-lt"/>
              </a:rPr>
              <a:t>     </a:t>
            </a:r>
          </a:p>
          <a:p>
            <a:r>
              <a:rPr lang="en-US" altLang="zh-TW" sz="2000" b="1" dirty="0" smtClean="0">
                <a:solidFill>
                  <a:schemeClr val="tx2"/>
                </a:solidFill>
                <a:latin typeface="+mn-lt"/>
              </a:rPr>
              <a:t>        </a:t>
            </a:r>
            <a:endParaRPr lang="zh-TW" altLang="en-US" sz="2000" b="1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548640" y="1313400"/>
            <a:ext cx="80467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7030A0"/>
              </a:buClr>
            </a:pPr>
            <a:r>
              <a:rPr lang="en-US" sz="2400" b="1" dirty="0" smtClean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Base on current business outlook, management expects:</a:t>
            </a:r>
          </a:p>
          <a:p>
            <a:pPr>
              <a:buClr>
                <a:srgbClr val="7030A0"/>
              </a:buClr>
            </a:pPr>
            <a:endParaRPr lang="en-US" sz="2400" b="1" dirty="0" smtClean="0">
              <a:solidFill>
                <a:schemeClr val="tx2"/>
              </a:solidFill>
              <a:latin typeface="Tahoma" pitchFamily="34" charset="0"/>
              <a:cs typeface="Tahoma" pitchFamily="34" charset="0"/>
            </a:endParaRPr>
          </a:p>
          <a:p>
            <a:pPr>
              <a:buClr>
                <a:srgbClr val="7030A0"/>
              </a:buClr>
              <a:buFont typeface="Wingdings" pitchFamily="2" charset="2"/>
              <a:buChar char="l"/>
            </a:pPr>
            <a:r>
              <a:rPr lang="en-US" sz="2400" b="1" dirty="0" smtClean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  Revenue </a:t>
            </a:r>
            <a:r>
              <a:rPr lang="en-US" sz="2400" b="1" dirty="0" smtClean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will be US 440M, similar to the level of</a:t>
            </a:r>
          </a:p>
          <a:p>
            <a:pPr>
              <a:buClr>
                <a:srgbClr val="7030A0"/>
              </a:buClr>
            </a:pPr>
            <a:r>
              <a:rPr lang="en-US" sz="2400" b="1" dirty="0" smtClean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b="1" dirty="0" smtClean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    </a:t>
            </a:r>
            <a:r>
              <a:rPr lang="en-US" sz="2400" b="1" dirty="0" smtClean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1H at a forecast exchange rate of 28.7 NT </a:t>
            </a:r>
          </a:p>
          <a:p>
            <a:pPr>
              <a:buClr>
                <a:srgbClr val="7030A0"/>
              </a:buClr>
            </a:pPr>
            <a:r>
              <a:rPr lang="en-US" sz="2400" b="1" dirty="0" smtClean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b="1" dirty="0" smtClean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   </a:t>
            </a:r>
            <a:r>
              <a:rPr lang="en-US" sz="2400" b="1" dirty="0" smtClean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 dollars to 1 US dollars</a:t>
            </a:r>
          </a:p>
          <a:p>
            <a:pPr>
              <a:buClr>
                <a:srgbClr val="7030A0"/>
              </a:buClr>
            </a:pPr>
            <a:endParaRPr lang="en-US" altLang="zh-TW" sz="2400" b="1" dirty="0" smtClean="0">
              <a:solidFill>
                <a:schemeClr val="tx2"/>
              </a:solidFill>
              <a:latin typeface="Tahoma" pitchFamily="34" charset="0"/>
              <a:cs typeface="Tahoma" pitchFamily="34" charset="0"/>
            </a:endParaRPr>
          </a:p>
          <a:p>
            <a:pPr>
              <a:buClr>
                <a:srgbClr val="7030A0"/>
              </a:buClr>
              <a:buFont typeface="Wingdings" pitchFamily="2" charset="2"/>
              <a:buChar char="l"/>
            </a:pPr>
            <a:r>
              <a:rPr lang="en-US" altLang="zh-TW" sz="2400" b="1" dirty="0" smtClean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  Gross margin to be between 37.5% to 39.0% </a:t>
            </a:r>
            <a:r>
              <a:rPr lang="en-US" sz="2400" b="1" dirty="0" smtClean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 </a:t>
            </a:r>
          </a:p>
          <a:p>
            <a:pPr>
              <a:buClr>
                <a:srgbClr val="7030A0"/>
              </a:buClr>
            </a:pPr>
            <a:r>
              <a:rPr lang="en-US" sz="2400" b="1" dirty="0" smtClean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    </a:t>
            </a:r>
            <a:endParaRPr lang="en-US" altLang="zh-TW" sz="2400" b="1" dirty="0" smtClean="0">
              <a:solidFill>
                <a:schemeClr val="tx2"/>
              </a:solidFill>
              <a:latin typeface="Tahoma" pitchFamily="34" charset="0"/>
              <a:cs typeface="Tahoma" pitchFamily="34" charset="0"/>
            </a:endParaRPr>
          </a:p>
          <a:p>
            <a:pPr>
              <a:buClr>
                <a:srgbClr val="7030A0"/>
              </a:buClr>
              <a:buFont typeface="Wingdings" pitchFamily="2" charset="2"/>
              <a:buChar char="l"/>
            </a:pPr>
            <a:r>
              <a:rPr lang="en-US" altLang="zh-TW" sz="2400" b="1" dirty="0" smtClean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  Operating margin to be between 14.0% to </a:t>
            </a:r>
          </a:p>
          <a:p>
            <a:pPr>
              <a:buClr>
                <a:srgbClr val="7030A0"/>
              </a:buClr>
            </a:pPr>
            <a:r>
              <a:rPr lang="en-US" altLang="zh-TW" sz="2400" b="1" dirty="0" smtClean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     15.5%</a:t>
            </a:r>
          </a:p>
          <a:p>
            <a:pPr>
              <a:buClr>
                <a:srgbClr val="7030A0"/>
              </a:buClr>
            </a:pPr>
            <a:endParaRPr lang="en-US" altLang="zh-TW" sz="2400" b="1" dirty="0" smtClean="0">
              <a:solidFill>
                <a:schemeClr val="tx2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618" name="Picture 3" descr="D:\D\2011CIS\2011Corporate Image\20110117Corporate-Image-for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1588"/>
            <a:ext cx="9144000" cy="631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eam">
  <a:themeElements>
    <a:clrScheme name="">
      <a:dk1>
        <a:srgbClr val="000000"/>
      </a:dk1>
      <a:lt1>
        <a:srgbClr val="FFFFFF"/>
      </a:lt1>
      <a:dk2>
        <a:srgbClr val="BFA673"/>
      </a:dk2>
      <a:lt2>
        <a:srgbClr val="000099"/>
      </a:lt2>
      <a:accent1>
        <a:srgbClr val="FFCC00"/>
      </a:accent1>
      <a:accent2>
        <a:srgbClr val="808000"/>
      </a:accent2>
      <a:accent3>
        <a:srgbClr val="DCD0BC"/>
      </a:accent3>
      <a:accent4>
        <a:srgbClr val="DADADA"/>
      </a:accent4>
      <a:accent5>
        <a:srgbClr val="FFE2AA"/>
      </a:accent5>
      <a:accent6>
        <a:srgbClr val="737300"/>
      </a:accent6>
      <a:hlink>
        <a:srgbClr val="784700"/>
      </a:hlink>
      <a:folHlink>
        <a:srgbClr val="9A7200"/>
      </a:folHlink>
    </a:clrScheme>
    <a:fontScheme name="Stream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10">
        <a:dk1>
          <a:srgbClr val="000000"/>
        </a:dk1>
        <a:lt1>
          <a:srgbClr val="FFFFFF"/>
        </a:lt1>
        <a:dk2>
          <a:srgbClr val="BFA673"/>
        </a:dk2>
        <a:lt2>
          <a:srgbClr val="FFFFFF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Stream">
  <a:themeElements>
    <a:clrScheme name="">
      <a:dk1>
        <a:srgbClr val="000000"/>
      </a:dk1>
      <a:lt1>
        <a:srgbClr val="FFFFFF"/>
      </a:lt1>
      <a:dk2>
        <a:srgbClr val="BFA673"/>
      </a:dk2>
      <a:lt2>
        <a:srgbClr val="000099"/>
      </a:lt2>
      <a:accent1>
        <a:srgbClr val="FFCC00"/>
      </a:accent1>
      <a:accent2>
        <a:srgbClr val="808000"/>
      </a:accent2>
      <a:accent3>
        <a:srgbClr val="DCD0BC"/>
      </a:accent3>
      <a:accent4>
        <a:srgbClr val="DADADA"/>
      </a:accent4>
      <a:accent5>
        <a:srgbClr val="FFE2AA"/>
      </a:accent5>
      <a:accent6>
        <a:srgbClr val="737300"/>
      </a:accent6>
      <a:hlink>
        <a:srgbClr val="784700"/>
      </a:hlink>
      <a:folHlink>
        <a:srgbClr val="9A7200"/>
      </a:folHlink>
    </a:clrScheme>
    <a:fontScheme name="1_Stream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ream 10">
        <a:dk1>
          <a:srgbClr val="000000"/>
        </a:dk1>
        <a:lt1>
          <a:srgbClr val="FFFFFF"/>
        </a:lt1>
        <a:dk2>
          <a:srgbClr val="BFA673"/>
        </a:dk2>
        <a:lt2>
          <a:srgbClr val="FFFFFF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Stream">
  <a:themeElements>
    <a:clrScheme name="">
      <a:dk1>
        <a:srgbClr val="000000"/>
      </a:dk1>
      <a:lt1>
        <a:srgbClr val="FFFFFF"/>
      </a:lt1>
      <a:dk2>
        <a:srgbClr val="BFA673"/>
      </a:dk2>
      <a:lt2>
        <a:srgbClr val="000099"/>
      </a:lt2>
      <a:accent1>
        <a:srgbClr val="FFCC00"/>
      </a:accent1>
      <a:accent2>
        <a:srgbClr val="808000"/>
      </a:accent2>
      <a:accent3>
        <a:srgbClr val="DCD0BC"/>
      </a:accent3>
      <a:accent4>
        <a:srgbClr val="DADADA"/>
      </a:accent4>
      <a:accent5>
        <a:srgbClr val="FFE2AA"/>
      </a:accent5>
      <a:accent6>
        <a:srgbClr val="737300"/>
      </a:accent6>
      <a:hlink>
        <a:srgbClr val="784700"/>
      </a:hlink>
      <a:folHlink>
        <a:srgbClr val="9A7200"/>
      </a:folHlink>
    </a:clrScheme>
    <a:fontScheme name="2_Stream">
      <a:majorFont>
        <a:latin typeface="Calibri"/>
        <a:ea typeface="新細明體"/>
        <a:cs typeface=""/>
      </a:majorFont>
      <a:minorFont>
        <a:latin typeface="Cambria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tream 10">
        <a:dk1>
          <a:srgbClr val="000000"/>
        </a:dk1>
        <a:lt1>
          <a:srgbClr val="FFFFFF"/>
        </a:lt1>
        <a:dk2>
          <a:srgbClr val="BFA673"/>
        </a:dk2>
        <a:lt2>
          <a:srgbClr val="FFFFFF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010Enabling an intelligent Planet Template - White &amp; Blu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1_Stream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1_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ream 10">
        <a:dk1>
          <a:srgbClr val="000000"/>
        </a:dk1>
        <a:lt1>
          <a:srgbClr val="FFFFFF"/>
        </a:lt1>
        <a:dk2>
          <a:srgbClr val="BFA673"/>
        </a:dk2>
        <a:lt2>
          <a:srgbClr val="FFFFFF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45960</TotalTime>
  <Words>190</Words>
  <Application>Microsoft Office PowerPoint</Application>
  <PresentationFormat>如螢幕大小 (4:3)</PresentationFormat>
  <Paragraphs>55</Paragraphs>
  <Slides>6</Slides>
  <Notes>6</Notes>
  <HiddenSlides>0</HiddenSlides>
  <MMClips>0</MMClips>
  <ScaleCrop>false</ScaleCrop>
  <HeadingPairs>
    <vt:vector size="6" baseType="variant">
      <vt:variant>
        <vt:lpstr>佈景主題</vt:lpstr>
      </vt:variant>
      <vt:variant>
        <vt:i4>4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1" baseType="lpstr">
      <vt:lpstr>Stream</vt:lpstr>
      <vt:lpstr>1_Stream</vt:lpstr>
      <vt:lpstr>2_Stream</vt:lpstr>
      <vt:lpstr>2010Enabling an intelligent Planet Template - White &amp; Blue</vt:lpstr>
      <vt:lpstr>Worksheet</vt:lpstr>
      <vt:lpstr>2011 1H Financial Results</vt:lpstr>
      <vt:lpstr>2011 1H Financial Highlights</vt:lpstr>
      <vt:lpstr>投影片 3</vt:lpstr>
      <vt:lpstr>投影片 4</vt:lpstr>
      <vt:lpstr>2011 2H Financial Outlook</vt:lpstr>
      <vt:lpstr>投影片 6</vt:lpstr>
    </vt:vector>
  </TitlesOfParts>
  <Company>x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x</dc:creator>
  <cp:lastModifiedBy>itd.mis</cp:lastModifiedBy>
  <cp:revision>1774</cp:revision>
  <dcterms:created xsi:type="dcterms:W3CDTF">2004-01-16T02:40:24Z</dcterms:created>
  <dcterms:modified xsi:type="dcterms:W3CDTF">2011-08-22T10:40:07Z</dcterms:modified>
</cp:coreProperties>
</file>